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7" r:id="rId2"/>
    <p:sldId id="258" r:id="rId3"/>
    <p:sldId id="259" r:id="rId4"/>
    <p:sldId id="260" r:id="rId5"/>
    <p:sldId id="261" r:id="rId6"/>
  </p:sldIdLst>
  <p:sldSz cx="18288000" cy="10287000"/>
  <p:notesSz cx="6858000" cy="9144000"/>
  <p:embeddedFontLst>
    <p:embeddedFont>
      <p:font typeface="Bebas Neue Bold" panose="020B0604020202020204" charset="0"/>
      <p:regular r:id="rId7"/>
    </p:embeddedFont>
    <p:embeddedFont>
      <p:font typeface="Calibri" panose="020F0502020204030204" pitchFamily="34" charset="0"/>
      <p:regular r:id="rId8"/>
      <p:bold r:id="rId9"/>
      <p:italic r:id="rId10"/>
      <p:boldItalic r:id="rId11"/>
    </p:embeddedFont>
    <p:embeddedFont>
      <p:font typeface="Montserrat Light" panose="00000400000000000000" pitchFamily="2" charset="0"/>
      <p:regular r:id="rId12"/>
      <p:italic r:id="rId13"/>
    </p:embeddedFont>
    <p:embeddedFont>
      <p:font typeface="Open Sans Light Bold" panose="020B0604020202020204" charset="0"/>
      <p:regular r:id="rId1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428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8" d="100"/>
          <a:sy n="58" d="100"/>
        </p:scale>
        <p:origin x="514"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font" Target="fonts/font7.fntdata"/><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font" Target="fonts/font3.fntdata"/><Relationship Id="rId14" Type="http://schemas.openxmlformats.org/officeDocument/2006/relationships/font" Target="fonts/font8.fntdata"/></Relationships>
</file>

<file path=ppt/slideLayouts/_rels/slideLayout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9.png"/><Relationship Id="rId3" Type="http://schemas.openxmlformats.org/officeDocument/2006/relationships/image" Target="../media/image11.png"/><Relationship Id="rId7" Type="http://schemas.openxmlformats.org/officeDocument/2006/relationships/image" Target="../media/image3.png"/><Relationship Id="rId12"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2.png"/><Relationship Id="rId11" Type="http://schemas.openxmlformats.org/officeDocument/2006/relationships/image" Target="../media/image7.jpeg"/><Relationship Id="rId5" Type="http://schemas.openxmlformats.org/officeDocument/2006/relationships/image" Target="../media/image1.png"/><Relationship Id="rId10" Type="http://schemas.openxmlformats.org/officeDocument/2006/relationships/image" Target="../media/image6.png"/><Relationship Id="rId4" Type="http://schemas.openxmlformats.org/officeDocument/2006/relationships/image" Target="../media/image12.svg"/><Relationship Id="rId9"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sv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17.sv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 Id="rId14" Type="http://schemas.openxmlformats.org/officeDocument/2006/relationships/image" Target="../media/image25.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26.png"/><Relationship Id="rId4" Type="http://schemas.openxmlformats.org/officeDocument/2006/relationships/image" Target="../media/image15.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irst slide">
    <p:bg>
      <p:bgRef idx="1001">
        <a:schemeClr val="bg2"/>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01794" y="8921889"/>
            <a:ext cx="2133600" cy="365125"/>
          </a:xfrm>
          <a:prstGeom prst="rect">
            <a:avLst/>
          </a:prstGeom>
        </p:spPr>
        <p:txBody>
          <a:bodyPr/>
          <a:lstStyle/>
          <a:p>
            <a:fld id="{1D8BD707-D9CF-40AE-B4C6-C98DA3205C09}" type="datetimeFigureOut">
              <a:rPr lang="en-US" smtClean="0"/>
              <a:pPr/>
              <a:t>6/14/2022</a:t>
            </a:fld>
            <a:endParaRPr lang="en-US"/>
          </a:p>
        </p:txBody>
      </p:sp>
      <p:sp>
        <p:nvSpPr>
          <p:cNvPr id="4" name="Slide Number Placeholder 3"/>
          <p:cNvSpPr>
            <a:spLocks noGrp="1"/>
          </p:cNvSpPr>
          <p:nvPr>
            <p:ph type="sldNum" sz="quarter" idx="12"/>
          </p:nvPr>
        </p:nvSpPr>
        <p:spPr>
          <a:xfrm>
            <a:off x="16052606" y="8926891"/>
            <a:ext cx="2133600" cy="365125"/>
          </a:xfrm>
          <a:prstGeom prst="rect">
            <a:avLst/>
          </a:prstGeom>
        </p:spPr>
        <p:txBody>
          <a:bodyPr/>
          <a:lstStyle/>
          <a:p>
            <a:fld id="{B6F15528-21DE-4FAA-801E-634DDDAF4B2B}" type="slidenum">
              <a:rPr lang="en-US" smtClean="0"/>
              <a:pPr/>
              <a:t>‹#›</a:t>
            </a:fld>
            <a:endParaRPr lang="en-US"/>
          </a:p>
        </p:txBody>
      </p:sp>
      <p:grpSp>
        <p:nvGrpSpPr>
          <p:cNvPr id="5" name="Group 2">
            <a:extLst>
              <a:ext uri="{FF2B5EF4-FFF2-40B4-BE49-F238E27FC236}">
                <a16:creationId xmlns:a16="http://schemas.microsoft.com/office/drawing/2014/main" id="{48B1F98F-7EA6-4706-BFA7-7E5D7A44D40D}"/>
              </a:ext>
            </a:extLst>
          </p:cNvPr>
          <p:cNvGrpSpPr/>
          <p:nvPr userDrawn="1"/>
        </p:nvGrpSpPr>
        <p:grpSpPr>
          <a:xfrm>
            <a:off x="9620256" y="971550"/>
            <a:ext cx="8115300" cy="7960278"/>
            <a:chOff x="0" y="0"/>
            <a:chExt cx="6350000" cy="6350000"/>
          </a:xfrm>
        </p:grpSpPr>
        <p:sp>
          <p:nvSpPr>
            <p:cNvPr id="6" name="Freeform 3">
              <a:extLst>
                <a:ext uri="{FF2B5EF4-FFF2-40B4-BE49-F238E27FC236}">
                  <a16:creationId xmlns:a16="http://schemas.microsoft.com/office/drawing/2014/main" id="{5DECB583-F852-2E6E-9718-F9617B722161}"/>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2A4C4"/>
            </a:solidFill>
          </p:spPr>
        </p:sp>
      </p:grpSp>
      <p:pic>
        <p:nvPicPr>
          <p:cNvPr id="7" name="Picture 4">
            <a:extLst>
              <a:ext uri="{FF2B5EF4-FFF2-40B4-BE49-F238E27FC236}">
                <a16:creationId xmlns:a16="http://schemas.microsoft.com/office/drawing/2014/main" id="{0699E430-8282-33C9-B7C5-5114CC66095C}"/>
              </a:ext>
            </a:extLst>
          </p:cNvPr>
          <p:cNvPicPr>
            <a:picLocks noChangeAspect="1"/>
          </p:cNvPicPr>
          <p:nvPr userDrawn="1"/>
        </p:nvPicPr>
        <p:blipFill>
          <a:blip r:embed="rId2"/>
          <a:srcRect/>
          <a:stretch>
            <a:fillRect/>
          </a:stretch>
        </p:blipFill>
        <p:spPr>
          <a:xfrm>
            <a:off x="10438149" y="3264441"/>
            <a:ext cx="6479514" cy="3758118"/>
          </a:xfrm>
          <a:prstGeom prst="rect">
            <a:avLst/>
          </a:prstGeom>
        </p:spPr>
      </p:pic>
      <p:sp>
        <p:nvSpPr>
          <p:cNvPr id="8" name="TextBox 5">
            <a:extLst>
              <a:ext uri="{FF2B5EF4-FFF2-40B4-BE49-F238E27FC236}">
                <a16:creationId xmlns:a16="http://schemas.microsoft.com/office/drawing/2014/main" id="{78978809-9874-395D-2112-9182D42FCF21}"/>
              </a:ext>
            </a:extLst>
          </p:cNvPr>
          <p:cNvSpPr txBox="1"/>
          <p:nvPr userDrawn="1"/>
        </p:nvSpPr>
        <p:spPr>
          <a:xfrm>
            <a:off x="1028700" y="783551"/>
            <a:ext cx="7353975" cy="2158975"/>
          </a:xfrm>
          <a:prstGeom prst="rect">
            <a:avLst/>
          </a:prstGeom>
        </p:spPr>
        <p:txBody>
          <a:bodyPr lIns="0" tIns="0" rIns="0" bIns="0" rtlCol="0" anchor="t">
            <a:spAutoFit/>
          </a:bodyPr>
          <a:lstStyle/>
          <a:p>
            <a:pPr>
              <a:lnSpc>
                <a:spcPts val="5499"/>
              </a:lnSpc>
            </a:pPr>
            <a:r>
              <a:rPr lang="en-US" sz="6249" dirty="0">
                <a:solidFill>
                  <a:srgbClr val="FFFFFF"/>
                </a:solidFill>
                <a:latin typeface="Bebas Neue Bold" panose="020B0604020202020204" charset="0"/>
              </a:rPr>
              <a:t>Advanced Space Propulsion</a:t>
            </a:r>
          </a:p>
          <a:p>
            <a:pPr>
              <a:lnSpc>
                <a:spcPts val="5499"/>
              </a:lnSpc>
            </a:pPr>
            <a:r>
              <a:rPr lang="en-US" sz="6249" dirty="0">
                <a:solidFill>
                  <a:srgbClr val="FFFFFF"/>
                </a:solidFill>
                <a:latin typeface="Bebas Neue Bold" panose="020B0604020202020204" charset="0"/>
              </a:rPr>
              <a:t>for Innovative Realization</a:t>
            </a:r>
          </a:p>
          <a:p>
            <a:pPr>
              <a:lnSpc>
                <a:spcPts val="5499"/>
              </a:lnSpc>
            </a:pPr>
            <a:r>
              <a:rPr lang="en-US" sz="6249" dirty="0">
                <a:solidFill>
                  <a:srgbClr val="FFFFFF"/>
                </a:solidFill>
                <a:latin typeface="Bebas Neue Bold" panose="020B0604020202020204" charset="0"/>
              </a:rPr>
              <a:t>of Space Exploration</a:t>
            </a:r>
          </a:p>
        </p:txBody>
      </p:sp>
      <p:sp>
        <p:nvSpPr>
          <p:cNvPr id="9" name="AutoShape 6">
            <a:extLst>
              <a:ext uri="{FF2B5EF4-FFF2-40B4-BE49-F238E27FC236}">
                <a16:creationId xmlns:a16="http://schemas.microsoft.com/office/drawing/2014/main" id="{E57C0CD7-A13F-C748-6C10-283C3EA70168}"/>
              </a:ext>
            </a:extLst>
          </p:cNvPr>
          <p:cNvSpPr/>
          <p:nvPr userDrawn="1"/>
        </p:nvSpPr>
        <p:spPr>
          <a:xfrm rot="-5427881">
            <a:off x="-515785" y="1726988"/>
            <a:ext cx="2311048" cy="0"/>
          </a:xfrm>
          <a:prstGeom prst="line">
            <a:avLst/>
          </a:prstGeom>
          <a:ln w="57150" cap="rnd">
            <a:solidFill>
              <a:srgbClr val="12A4C4"/>
            </a:solidFill>
            <a:prstDash val="solid"/>
            <a:headEnd type="none" w="sm" len="sm"/>
            <a:tailEnd type="none" w="sm" len="sm"/>
          </a:ln>
        </p:spPr>
      </p:sp>
      <p:pic>
        <p:nvPicPr>
          <p:cNvPr id="10" name="Picture 7">
            <a:extLst>
              <a:ext uri="{FF2B5EF4-FFF2-40B4-BE49-F238E27FC236}">
                <a16:creationId xmlns:a16="http://schemas.microsoft.com/office/drawing/2014/main" id="{10B88785-A30C-642A-E673-E711F3F1FBA2}"/>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5646071" y="-193030"/>
            <a:ext cx="2347105" cy="2733165"/>
          </a:xfrm>
          <a:prstGeom prst="rect">
            <a:avLst/>
          </a:prstGeom>
        </p:spPr>
      </p:pic>
      <p:grpSp>
        <p:nvGrpSpPr>
          <p:cNvPr id="11" name="Group 8">
            <a:extLst>
              <a:ext uri="{FF2B5EF4-FFF2-40B4-BE49-F238E27FC236}">
                <a16:creationId xmlns:a16="http://schemas.microsoft.com/office/drawing/2014/main" id="{8E35426D-BF02-DAC1-B979-DA9AB6E80B37}"/>
              </a:ext>
            </a:extLst>
          </p:cNvPr>
          <p:cNvGrpSpPr/>
          <p:nvPr userDrawn="1"/>
        </p:nvGrpSpPr>
        <p:grpSpPr>
          <a:xfrm>
            <a:off x="0" y="9287014"/>
            <a:ext cx="18288000" cy="999986"/>
            <a:chOff x="0" y="0"/>
            <a:chExt cx="7901699" cy="396231"/>
          </a:xfrm>
        </p:grpSpPr>
        <p:sp>
          <p:nvSpPr>
            <p:cNvPr id="12" name="Freeform 9">
              <a:extLst>
                <a:ext uri="{FF2B5EF4-FFF2-40B4-BE49-F238E27FC236}">
                  <a16:creationId xmlns:a16="http://schemas.microsoft.com/office/drawing/2014/main" id="{34D34730-9A95-4B89-23A0-D83F9669A8D8}"/>
                </a:ext>
              </a:extLst>
            </p:cNvPr>
            <p:cNvSpPr/>
            <p:nvPr/>
          </p:nvSpPr>
          <p:spPr>
            <a:xfrm>
              <a:off x="0" y="0"/>
              <a:ext cx="7901698" cy="396231"/>
            </a:xfrm>
            <a:custGeom>
              <a:avLst/>
              <a:gdLst/>
              <a:ahLst/>
              <a:cxnLst/>
              <a:rect l="l" t="t" r="r" b="b"/>
              <a:pathLst>
                <a:path w="7901698" h="396231">
                  <a:moveTo>
                    <a:pt x="0" y="0"/>
                  </a:moveTo>
                  <a:lnTo>
                    <a:pt x="7901698" y="0"/>
                  </a:lnTo>
                  <a:lnTo>
                    <a:pt x="7901698" y="396231"/>
                  </a:lnTo>
                  <a:lnTo>
                    <a:pt x="0" y="396231"/>
                  </a:lnTo>
                  <a:close/>
                </a:path>
              </a:pathLst>
            </a:custGeom>
            <a:solidFill>
              <a:srgbClr val="FFFFFF"/>
            </a:solidFill>
          </p:spPr>
        </p:sp>
      </p:grpSp>
      <p:sp>
        <p:nvSpPr>
          <p:cNvPr id="24" name="Title 1">
            <a:extLst>
              <a:ext uri="{FF2B5EF4-FFF2-40B4-BE49-F238E27FC236}">
                <a16:creationId xmlns:a16="http://schemas.microsoft.com/office/drawing/2014/main" id="{17D6C99E-CFD4-2A27-538E-434489439181}"/>
              </a:ext>
            </a:extLst>
          </p:cNvPr>
          <p:cNvSpPr>
            <a:spLocks noGrp="1"/>
          </p:cNvSpPr>
          <p:nvPr>
            <p:ph type="title"/>
          </p:nvPr>
        </p:nvSpPr>
        <p:spPr>
          <a:xfrm>
            <a:off x="1116511" y="3719042"/>
            <a:ext cx="7353975" cy="1989137"/>
          </a:xfrm>
          <a:prstGeom prst="rect">
            <a:avLst/>
          </a:prstGeom>
        </p:spPr>
        <p:txBody>
          <a:bodyPr/>
          <a:lstStyle/>
          <a:p>
            <a:r>
              <a:rPr lang="en-US"/>
              <a:t>Click to edit Master title style</a:t>
            </a:r>
            <a:endParaRPr lang="en-GB"/>
          </a:p>
        </p:txBody>
      </p:sp>
      <p:grpSp>
        <p:nvGrpSpPr>
          <p:cNvPr id="25" name="Group 10">
            <a:extLst>
              <a:ext uri="{FF2B5EF4-FFF2-40B4-BE49-F238E27FC236}">
                <a16:creationId xmlns:a16="http://schemas.microsoft.com/office/drawing/2014/main" id="{01C730DD-933B-33CC-FDB3-C5CFF98D9234}"/>
              </a:ext>
            </a:extLst>
          </p:cNvPr>
          <p:cNvGrpSpPr/>
          <p:nvPr userDrawn="1"/>
        </p:nvGrpSpPr>
        <p:grpSpPr>
          <a:xfrm>
            <a:off x="-76200" y="9463082"/>
            <a:ext cx="18262407" cy="823918"/>
            <a:chOff x="0" y="0"/>
            <a:chExt cx="24349875" cy="1098558"/>
          </a:xfrm>
        </p:grpSpPr>
        <p:pic>
          <p:nvPicPr>
            <p:cNvPr id="26" name="Picture 11">
              <a:extLst>
                <a:ext uri="{FF2B5EF4-FFF2-40B4-BE49-F238E27FC236}">
                  <a16:creationId xmlns:a16="http://schemas.microsoft.com/office/drawing/2014/main" id="{C2F8E1E4-DD7C-2928-CE27-CFD4B26397FE}"/>
                </a:ext>
              </a:extLst>
            </p:cNvPr>
            <p:cNvPicPr>
              <a:picLocks noChangeAspect="1"/>
            </p:cNvPicPr>
            <p:nvPr/>
          </p:nvPicPr>
          <p:blipFill>
            <a:blip r:embed="rId5"/>
            <a:srcRect/>
            <a:stretch>
              <a:fillRect/>
            </a:stretch>
          </p:blipFill>
          <p:spPr>
            <a:xfrm>
              <a:off x="19745998" y="333503"/>
              <a:ext cx="3062161" cy="428702"/>
            </a:xfrm>
            <a:prstGeom prst="rect">
              <a:avLst/>
            </a:prstGeom>
          </p:spPr>
        </p:pic>
        <p:pic>
          <p:nvPicPr>
            <p:cNvPr id="27" name="Picture 12">
              <a:extLst>
                <a:ext uri="{FF2B5EF4-FFF2-40B4-BE49-F238E27FC236}">
                  <a16:creationId xmlns:a16="http://schemas.microsoft.com/office/drawing/2014/main" id="{3ABB122E-C127-680C-CA20-1357C5B0DBC5}"/>
                </a:ext>
              </a:extLst>
            </p:cNvPr>
            <p:cNvPicPr>
              <a:picLocks noChangeAspect="1"/>
            </p:cNvPicPr>
            <p:nvPr/>
          </p:nvPicPr>
          <p:blipFill>
            <a:blip r:embed="rId6"/>
            <a:srcRect l="74376"/>
            <a:stretch>
              <a:fillRect/>
            </a:stretch>
          </p:blipFill>
          <p:spPr>
            <a:xfrm>
              <a:off x="23224679" y="265533"/>
              <a:ext cx="1125197" cy="762997"/>
            </a:xfrm>
            <a:prstGeom prst="rect">
              <a:avLst/>
            </a:prstGeom>
          </p:spPr>
        </p:pic>
        <p:pic>
          <p:nvPicPr>
            <p:cNvPr id="28" name="Picture 13">
              <a:extLst>
                <a:ext uri="{FF2B5EF4-FFF2-40B4-BE49-F238E27FC236}">
                  <a16:creationId xmlns:a16="http://schemas.microsoft.com/office/drawing/2014/main" id="{B9EF8BE2-C863-D8E0-DC4C-0AE5D572ABD1}"/>
                </a:ext>
              </a:extLst>
            </p:cNvPr>
            <p:cNvPicPr>
              <a:picLocks noChangeAspect="1"/>
            </p:cNvPicPr>
            <p:nvPr/>
          </p:nvPicPr>
          <p:blipFill>
            <a:blip r:embed="rId7"/>
            <a:srcRect/>
            <a:stretch>
              <a:fillRect/>
            </a:stretch>
          </p:blipFill>
          <p:spPr>
            <a:xfrm>
              <a:off x="0" y="25316"/>
              <a:ext cx="2872305" cy="1045077"/>
            </a:xfrm>
            <a:prstGeom prst="rect">
              <a:avLst/>
            </a:prstGeom>
          </p:spPr>
        </p:pic>
        <p:pic>
          <p:nvPicPr>
            <p:cNvPr id="29" name="Picture 14">
              <a:extLst>
                <a:ext uri="{FF2B5EF4-FFF2-40B4-BE49-F238E27FC236}">
                  <a16:creationId xmlns:a16="http://schemas.microsoft.com/office/drawing/2014/main" id="{D2F47FB6-48B3-FD46-BA9E-31D68E5F26C8}"/>
                </a:ext>
              </a:extLst>
            </p:cNvPr>
            <p:cNvPicPr>
              <a:picLocks noChangeAspect="1"/>
            </p:cNvPicPr>
            <p:nvPr/>
          </p:nvPicPr>
          <p:blipFill>
            <a:blip r:embed="rId8"/>
            <a:srcRect/>
            <a:stretch>
              <a:fillRect/>
            </a:stretch>
          </p:blipFill>
          <p:spPr>
            <a:xfrm>
              <a:off x="2969683" y="25316"/>
              <a:ext cx="2477071" cy="1003214"/>
            </a:xfrm>
            <a:prstGeom prst="rect">
              <a:avLst/>
            </a:prstGeom>
          </p:spPr>
        </p:pic>
        <p:pic>
          <p:nvPicPr>
            <p:cNvPr id="30" name="Picture 15">
              <a:extLst>
                <a:ext uri="{FF2B5EF4-FFF2-40B4-BE49-F238E27FC236}">
                  <a16:creationId xmlns:a16="http://schemas.microsoft.com/office/drawing/2014/main" id="{D840F639-B8D3-FF4B-FE77-000811FD87E0}"/>
                </a:ext>
              </a:extLst>
            </p:cNvPr>
            <p:cNvPicPr>
              <a:picLocks noChangeAspect="1"/>
            </p:cNvPicPr>
            <p:nvPr/>
          </p:nvPicPr>
          <p:blipFill>
            <a:blip r:embed="rId9"/>
            <a:srcRect/>
            <a:stretch>
              <a:fillRect/>
            </a:stretch>
          </p:blipFill>
          <p:spPr>
            <a:xfrm>
              <a:off x="5678306" y="232991"/>
              <a:ext cx="4120599" cy="566582"/>
            </a:xfrm>
            <a:prstGeom prst="rect">
              <a:avLst/>
            </a:prstGeom>
          </p:spPr>
        </p:pic>
        <p:pic>
          <p:nvPicPr>
            <p:cNvPr id="31" name="Picture 16">
              <a:extLst>
                <a:ext uri="{FF2B5EF4-FFF2-40B4-BE49-F238E27FC236}">
                  <a16:creationId xmlns:a16="http://schemas.microsoft.com/office/drawing/2014/main" id="{B4AC5E97-941F-3826-DB7F-6C24B75DD97E}"/>
                </a:ext>
              </a:extLst>
            </p:cNvPr>
            <p:cNvPicPr>
              <a:picLocks noChangeAspect="1"/>
            </p:cNvPicPr>
            <p:nvPr/>
          </p:nvPicPr>
          <p:blipFill>
            <a:blip r:embed="rId10"/>
            <a:srcRect/>
            <a:stretch>
              <a:fillRect/>
            </a:stretch>
          </p:blipFill>
          <p:spPr>
            <a:xfrm>
              <a:off x="10093433" y="153528"/>
              <a:ext cx="3362455" cy="678796"/>
            </a:xfrm>
            <a:prstGeom prst="rect">
              <a:avLst/>
            </a:prstGeom>
          </p:spPr>
        </p:pic>
        <p:pic>
          <p:nvPicPr>
            <p:cNvPr id="32" name="Picture 17">
              <a:extLst>
                <a:ext uri="{FF2B5EF4-FFF2-40B4-BE49-F238E27FC236}">
                  <a16:creationId xmlns:a16="http://schemas.microsoft.com/office/drawing/2014/main" id="{D4A2A198-9302-4461-26BA-D5B0CCDA7E49}"/>
                </a:ext>
              </a:extLst>
            </p:cNvPr>
            <p:cNvPicPr>
              <a:picLocks noChangeAspect="1"/>
            </p:cNvPicPr>
            <p:nvPr/>
          </p:nvPicPr>
          <p:blipFill>
            <a:blip r:embed="rId11"/>
            <a:srcRect/>
            <a:stretch>
              <a:fillRect/>
            </a:stretch>
          </p:blipFill>
          <p:spPr>
            <a:xfrm>
              <a:off x="13725472" y="25316"/>
              <a:ext cx="1421271" cy="928436"/>
            </a:xfrm>
            <a:prstGeom prst="rect">
              <a:avLst/>
            </a:prstGeom>
          </p:spPr>
        </p:pic>
        <p:pic>
          <p:nvPicPr>
            <p:cNvPr id="33" name="Picture 18">
              <a:extLst>
                <a:ext uri="{FF2B5EF4-FFF2-40B4-BE49-F238E27FC236}">
                  <a16:creationId xmlns:a16="http://schemas.microsoft.com/office/drawing/2014/main" id="{94E93A0C-E951-7F4C-4E29-F39B1524494D}"/>
                </a:ext>
              </a:extLst>
            </p:cNvPr>
            <p:cNvPicPr>
              <a:picLocks noChangeAspect="1"/>
            </p:cNvPicPr>
            <p:nvPr/>
          </p:nvPicPr>
          <p:blipFill>
            <a:blip r:embed="rId12"/>
            <a:srcRect l="4480" r="4889" b="1437"/>
            <a:stretch>
              <a:fillRect/>
            </a:stretch>
          </p:blipFill>
          <p:spPr>
            <a:xfrm>
              <a:off x="15418571" y="0"/>
              <a:ext cx="2638168" cy="979068"/>
            </a:xfrm>
            <a:prstGeom prst="rect">
              <a:avLst/>
            </a:prstGeom>
          </p:spPr>
        </p:pic>
        <p:pic>
          <p:nvPicPr>
            <p:cNvPr id="34" name="Picture 19">
              <a:extLst>
                <a:ext uri="{FF2B5EF4-FFF2-40B4-BE49-F238E27FC236}">
                  <a16:creationId xmlns:a16="http://schemas.microsoft.com/office/drawing/2014/main" id="{FEC005DC-FC36-5504-2137-43A5AAFB5476}"/>
                </a:ext>
              </a:extLst>
            </p:cNvPr>
            <p:cNvPicPr>
              <a:picLocks noChangeAspect="1"/>
            </p:cNvPicPr>
            <p:nvPr/>
          </p:nvPicPr>
          <p:blipFill>
            <a:blip r:embed="rId13"/>
            <a:srcRect/>
            <a:stretch>
              <a:fillRect/>
            </a:stretch>
          </p:blipFill>
          <p:spPr>
            <a:xfrm>
              <a:off x="18391706" y="25316"/>
              <a:ext cx="1051777" cy="1073242"/>
            </a:xfrm>
            <a:prstGeom prst="rect">
              <a:avLst/>
            </a:prstGeom>
          </p:spPr>
        </p:pic>
        <p:sp>
          <p:nvSpPr>
            <p:cNvPr id="35" name="TextBox 20">
              <a:extLst>
                <a:ext uri="{FF2B5EF4-FFF2-40B4-BE49-F238E27FC236}">
                  <a16:creationId xmlns:a16="http://schemas.microsoft.com/office/drawing/2014/main" id="{4A5F06C2-771B-5823-41FB-46834AF33CA6}"/>
                </a:ext>
              </a:extLst>
            </p:cNvPr>
            <p:cNvSpPr txBox="1"/>
            <p:nvPr/>
          </p:nvSpPr>
          <p:spPr>
            <a:xfrm>
              <a:off x="23224679" y="48130"/>
              <a:ext cx="1125197" cy="191747"/>
            </a:xfrm>
            <a:prstGeom prst="rect">
              <a:avLst/>
            </a:prstGeom>
          </p:spPr>
          <p:txBody>
            <a:bodyPr lIns="0" tIns="0" rIns="0" bIns="0" rtlCol="0" anchor="t">
              <a:spAutoFit/>
            </a:bodyPr>
            <a:lstStyle/>
            <a:p>
              <a:pPr>
                <a:lnSpc>
                  <a:spcPts val="1259"/>
                </a:lnSpc>
              </a:pPr>
              <a:r>
                <a:rPr lang="en-US" sz="899">
                  <a:solidFill>
                    <a:srgbClr val="000000"/>
                  </a:solidFill>
                  <a:latin typeface="Open Sans Light Bold"/>
                </a:rPr>
                <a:t>GA   101004366</a:t>
              </a:r>
            </a:p>
          </p:txBody>
        </p:sp>
      </p:grpSp>
    </p:spTree>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Layout">
    <p:spTree>
      <p:nvGrpSpPr>
        <p:cNvPr id="1" name=""/>
        <p:cNvGrpSpPr/>
        <p:nvPr/>
      </p:nvGrpSpPr>
      <p:grpSpPr>
        <a:xfrm>
          <a:off x="0" y="0"/>
          <a:ext cx="0" cy="0"/>
          <a:chOff x="0" y="0"/>
          <a:chExt cx="0" cy="0"/>
        </a:xfrm>
      </p:grpSpPr>
      <p:sp>
        <p:nvSpPr>
          <p:cNvPr id="6" name="Freeform 17">
            <a:extLst>
              <a:ext uri="{FF2B5EF4-FFF2-40B4-BE49-F238E27FC236}">
                <a16:creationId xmlns:a16="http://schemas.microsoft.com/office/drawing/2014/main" id="{01E34FE1-6E81-FBB2-AC26-3979CC9705A8}"/>
              </a:ext>
            </a:extLst>
          </p:cNvPr>
          <p:cNvSpPr/>
          <p:nvPr/>
        </p:nvSpPr>
        <p:spPr>
          <a:xfrm>
            <a:off x="0" y="576025"/>
            <a:ext cx="16061267" cy="905349"/>
          </a:xfrm>
          <a:custGeom>
            <a:avLst/>
            <a:gdLst/>
            <a:ahLst/>
            <a:cxnLst/>
            <a:rect l="l" t="t" r="r" b="b"/>
            <a:pathLst>
              <a:path w="4230128" h="238446">
                <a:moveTo>
                  <a:pt x="0" y="0"/>
                </a:moveTo>
                <a:lnTo>
                  <a:pt x="4230128" y="0"/>
                </a:lnTo>
                <a:lnTo>
                  <a:pt x="4230128" y="238446"/>
                </a:lnTo>
                <a:lnTo>
                  <a:pt x="0" y="238446"/>
                </a:lnTo>
                <a:close/>
              </a:path>
            </a:pathLst>
          </a:custGeom>
          <a:solidFill>
            <a:srgbClr val="142850"/>
          </a:solidFill>
          <a:ln>
            <a:solidFill>
              <a:srgbClr val="142850"/>
            </a:solidFill>
          </a:ln>
        </p:spPr>
      </p:sp>
      <p:grpSp>
        <p:nvGrpSpPr>
          <p:cNvPr id="8" name="Group 19">
            <a:extLst>
              <a:ext uri="{FF2B5EF4-FFF2-40B4-BE49-F238E27FC236}">
                <a16:creationId xmlns:a16="http://schemas.microsoft.com/office/drawing/2014/main" id="{0D7E8415-74E6-50BA-3739-1D82D38EC4EB}"/>
              </a:ext>
            </a:extLst>
          </p:cNvPr>
          <p:cNvGrpSpPr/>
          <p:nvPr userDrawn="1"/>
        </p:nvGrpSpPr>
        <p:grpSpPr>
          <a:xfrm>
            <a:off x="15024100" y="-777623"/>
            <a:ext cx="3655483" cy="3655483"/>
            <a:chOff x="0" y="0"/>
            <a:chExt cx="812800" cy="812800"/>
          </a:xfrm>
        </p:grpSpPr>
        <p:sp>
          <p:nvSpPr>
            <p:cNvPr id="9" name="Freeform 20">
              <a:extLst>
                <a:ext uri="{FF2B5EF4-FFF2-40B4-BE49-F238E27FC236}">
                  <a16:creationId xmlns:a16="http://schemas.microsoft.com/office/drawing/2014/main" id="{2F262EDF-9179-6E1F-8CD8-13B219A29BF1}"/>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p:spPr>
          <p:txBody>
            <a:bodyPr/>
            <a:lstStyle/>
            <a:p>
              <a:endParaRPr lang="en-GB" dirty="0"/>
            </a:p>
          </p:txBody>
        </p:sp>
        <p:sp>
          <p:nvSpPr>
            <p:cNvPr id="10" name="TextBox 21">
              <a:extLst>
                <a:ext uri="{FF2B5EF4-FFF2-40B4-BE49-F238E27FC236}">
                  <a16:creationId xmlns:a16="http://schemas.microsoft.com/office/drawing/2014/main" id="{B9DF7E76-3B24-0373-A882-460CCCE517B2}"/>
                </a:ext>
              </a:extLst>
            </p:cNvPr>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pic>
        <p:nvPicPr>
          <p:cNvPr id="7" name="Picture 6" descr="Logo&#10;&#10;Description automatically generated">
            <a:extLst>
              <a:ext uri="{FF2B5EF4-FFF2-40B4-BE49-F238E27FC236}">
                <a16:creationId xmlns:a16="http://schemas.microsoft.com/office/drawing/2014/main" id="{CAECDAC7-A2DE-461A-B35A-0D91CCA01DE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181179" y="342900"/>
            <a:ext cx="2946646" cy="1708327"/>
          </a:xfrm>
          <a:prstGeom prst="rect">
            <a:avLst/>
          </a:prstGeom>
        </p:spPr>
      </p:pic>
      <p:sp>
        <p:nvSpPr>
          <p:cNvPr id="3" name="Date Placeholder 2">
            <a:extLst>
              <a:ext uri="{FF2B5EF4-FFF2-40B4-BE49-F238E27FC236}">
                <a16:creationId xmlns:a16="http://schemas.microsoft.com/office/drawing/2014/main" id="{BFBB0616-5FAD-1391-78D6-4312713A558E}"/>
              </a:ext>
            </a:extLst>
          </p:cNvPr>
          <p:cNvSpPr>
            <a:spLocks noGrp="1"/>
          </p:cNvSpPr>
          <p:nvPr>
            <p:ph type="dt" sz="half" idx="10"/>
          </p:nvPr>
        </p:nvSpPr>
        <p:spPr/>
        <p:txBody>
          <a:bodyPr/>
          <a:lstStyle/>
          <a:p>
            <a:fld id="{1D8BD707-D9CF-40AE-B4C6-C98DA3205C09}" type="datetimeFigureOut">
              <a:rPr lang="en-US" smtClean="0"/>
              <a:pPr/>
              <a:t>6/14/2022</a:t>
            </a:fld>
            <a:endParaRPr lang="en-US"/>
          </a:p>
        </p:txBody>
      </p:sp>
      <p:sp>
        <p:nvSpPr>
          <p:cNvPr id="4" name="Slide Number Placeholder 3">
            <a:extLst>
              <a:ext uri="{FF2B5EF4-FFF2-40B4-BE49-F238E27FC236}">
                <a16:creationId xmlns:a16="http://schemas.microsoft.com/office/drawing/2014/main" id="{0764FA41-EDF5-921D-7D99-B62A9C3C5BFE}"/>
              </a:ext>
            </a:extLst>
          </p:cNvPr>
          <p:cNvSpPr>
            <a:spLocks noGrp="1"/>
          </p:cNvSpPr>
          <p:nvPr>
            <p:ph type="sldNum" sz="quarter" idx="11"/>
          </p:nvPr>
        </p:nvSpPr>
        <p:spPr/>
        <p:txBody>
          <a:bodyPr/>
          <a:lstStyle/>
          <a:p>
            <a:fld id="{B6F15528-21DE-4FAA-801E-634DDDAF4B2B}" type="slidenum">
              <a:rPr lang="en-US" smtClean="0"/>
              <a:pPr/>
              <a:t>‹#›</a:t>
            </a:fld>
            <a:endParaRPr lang="en-US"/>
          </a:p>
        </p:txBody>
      </p:sp>
      <p:sp>
        <p:nvSpPr>
          <p:cNvPr id="2" name="Title 1">
            <a:extLst>
              <a:ext uri="{FF2B5EF4-FFF2-40B4-BE49-F238E27FC236}">
                <a16:creationId xmlns:a16="http://schemas.microsoft.com/office/drawing/2014/main" id="{64D59494-5A2A-34AC-71AB-DD985D79D270}"/>
              </a:ext>
            </a:extLst>
          </p:cNvPr>
          <p:cNvSpPr>
            <a:spLocks noGrp="1"/>
          </p:cNvSpPr>
          <p:nvPr>
            <p:ph type="title"/>
          </p:nvPr>
        </p:nvSpPr>
        <p:spPr>
          <a:xfrm>
            <a:off x="513034" y="710582"/>
            <a:ext cx="14351946" cy="657456"/>
          </a:xfrm>
          <a:prstGeom prst="rect">
            <a:avLst/>
          </a:prstGeom>
        </p:spPr>
        <p:txBody>
          <a:bodyPr/>
          <a:lstStyle>
            <a:lvl1pPr algn="l">
              <a:defRPr sz="3600">
                <a:solidFill>
                  <a:schemeClr val="bg1"/>
                </a:solidFill>
              </a:defRPr>
            </a:lvl1pPr>
          </a:lstStyle>
          <a:p>
            <a:r>
              <a:rPr lang="en-US" dirty="0"/>
              <a:t>Click to edit Master title style</a:t>
            </a:r>
            <a:endParaRPr lang="en-GB" dirty="0"/>
          </a:p>
        </p:txBody>
      </p:sp>
      <p:sp>
        <p:nvSpPr>
          <p:cNvPr id="12" name="Content Placeholder 2">
            <a:extLst>
              <a:ext uri="{FF2B5EF4-FFF2-40B4-BE49-F238E27FC236}">
                <a16:creationId xmlns:a16="http://schemas.microsoft.com/office/drawing/2014/main" id="{64967681-E9A8-19A4-E600-F75835E0C2B5}"/>
              </a:ext>
            </a:extLst>
          </p:cNvPr>
          <p:cNvSpPr>
            <a:spLocks noGrp="1"/>
          </p:cNvSpPr>
          <p:nvPr>
            <p:ph sz="half" idx="1"/>
          </p:nvPr>
        </p:nvSpPr>
        <p:spPr>
          <a:xfrm>
            <a:off x="513034" y="1714499"/>
            <a:ext cx="14770131" cy="709405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999615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F0926EE0-75B7-7FF7-32A8-0E3B1E583C98}"/>
              </a:ext>
            </a:extLst>
          </p:cNvPr>
          <p:cNvSpPr>
            <a:spLocks noGrp="1"/>
          </p:cNvSpPr>
          <p:nvPr>
            <p:ph type="dt" sz="half" idx="10"/>
          </p:nvPr>
        </p:nvSpPr>
        <p:spPr/>
        <p:txBody>
          <a:bodyPr/>
          <a:lstStyle/>
          <a:p>
            <a:fld id="{1D8BD707-D9CF-40AE-B4C6-C98DA3205C09}" type="datetimeFigureOut">
              <a:rPr lang="en-US" smtClean="0"/>
              <a:pPr/>
              <a:t>6/14/2022</a:t>
            </a:fld>
            <a:endParaRPr lang="en-US"/>
          </a:p>
        </p:txBody>
      </p:sp>
      <p:sp>
        <p:nvSpPr>
          <p:cNvPr id="4" name="Slide Number Placeholder 3">
            <a:extLst>
              <a:ext uri="{FF2B5EF4-FFF2-40B4-BE49-F238E27FC236}">
                <a16:creationId xmlns:a16="http://schemas.microsoft.com/office/drawing/2014/main" id="{A0C0878D-A650-FF63-E6A0-40C71F96A9DC}"/>
              </a:ext>
            </a:extLst>
          </p:cNvPr>
          <p:cNvSpPr>
            <a:spLocks noGrp="1"/>
          </p:cNvSpPr>
          <p:nvPr>
            <p:ph type="sldNum" sz="quarter" idx="11"/>
          </p:nvPr>
        </p:nvSpPr>
        <p:spPr/>
        <p:txBody>
          <a:bodyPr/>
          <a:lstStyle/>
          <a:p>
            <a:fld id="{B6F15528-21DE-4FAA-801E-634DDDAF4B2B}" type="slidenum">
              <a:rPr lang="en-US" smtClean="0"/>
              <a:pPr/>
              <a:t>‹#›</a:t>
            </a:fld>
            <a:endParaRPr lang="en-US"/>
          </a:p>
        </p:txBody>
      </p:sp>
      <p:sp>
        <p:nvSpPr>
          <p:cNvPr id="5" name="Freeform 17">
            <a:extLst>
              <a:ext uri="{FF2B5EF4-FFF2-40B4-BE49-F238E27FC236}">
                <a16:creationId xmlns:a16="http://schemas.microsoft.com/office/drawing/2014/main" id="{08B5FC12-D1A9-BF85-4E4B-4B339D5B2E5E}"/>
              </a:ext>
            </a:extLst>
          </p:cNvPr>
          <p:cNvSpPr/>
          <p:nvPr userDrawn="1"/>
        </p:nvSpPr>
        <p:spPr>
          <a:xfrm>
            <a:off x="0" y="3314700"/>
            <a:ext cx="18288000" cy="2667000"/>
          </a:xfrm>
          <a:custGeom>
            <a:avLst/>
            <a:gdLst/>
            <a:ahLst/>
            <a:cxnLst/>
            <a:rect l="l" t="t" r="r" b="b"/>
            <a:pathLst>
              <a:path w="4230128" h="238446">
                <a:moveTo>
                  <a:pt x="0" y="0"/>
                </a:moveTo>
                <a:lnTo>
                  <a:pt x="4230128" y="0"/>
                </a:lnTo>
                <a:lnTo>
                  <a:pt x="4230128" y="238446"/>
                </a:lnTo>
                <a:lnTo>
                  <a:pt x="0" y="238446"/>
                </a:lnTo>
                <a:close/>
              </a:path>
            </a:pathLst>
          </a:custGeom>
          <a:solidFill>
            <a:srgbClr val="142850"/>
          </a:solidFill>
          <a:ln>
            <a:solidFill>
              <a:srgbClr val="142850"/>
            </a:solidFill>
          </a:ln>
        </p:spPr>
      </p:sp>
      <p:grpSp>
        <p:nvGrpSpPr>
          <p:cNvPr id="7" name="Group 19">
            <a:extLst>
              <a:ext uri="{FF2B5EF4-FFF2-40B4-BE49-F238E27FC236}">
                <a16:creationId xmlns:a16="http://schemas.microsoft.com/office/drawing/2014/main" id="{51F8BAE7-E095-A5CB-A7F8-43E7FD1CC6C3}"/>
              </a:ext>
            </a:extLst>
          </p:cNvPr>
          <p:cNvGrpSpPr/>
          <p:nvPr userDrawn="1"/>
        </p:nvGrpSpPr>
        <p:grpSpPr>
          <a:xfrm>
            <a:off x="13260917" y="2820458"/>
            <a:ext cx="3655483" cy="3655483"/>
            <a:chOff x="0" y="0"/>
            <a:chExt cx="812800" cy="812800"/>
          </a:xfrm>
        </p:grpSpPr>
        <p:sp>
          <p:nvSpPr>
            <p:cNvPr id="8" name="Freeform 20">
              <a:extLst>
                <a:ext uri="{FF2B5EF4-FFF2-40B4-BE49-F238E27FC236}">
                  <a16:creationId xmlns:a16="http://schemas.microsoft.com/office/drawing/2014/main" id="{FBB7F872-78E8-6793-5675-7EA36BD5BF17}"/>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p:spPr>
          <p:txBody>
            <a:bodyPr/>
            <a:lstStyle/>
            <a:p>
              <a:endParaRPr lang="en-GB" dirty="0"/>
            </a:p>
          </p:txBody>
        </p:sp>
        <p:sp>
          <p:nvSpPr>
            <p:cNvPr id="9" name="TextBox 21">
              <a:extLst>
                <a:ext uri="{FF2B5EF4-FFF2-40B4-BE49-F238E27FC236}">
                  <a16:creationId xmlns:a16="http://schemas.microsoft.com/office/drawing/2014/main" id="{02117F2A-63D4-BC3C-3450-F337E2207CD8}"/>
                </a:ext>
              </a:extLst>
            </p:cNvPr>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10" name="Title 1">
            <a:extLst>
              <a:ext uri="{FF2B5EF4-FFF2-40B4-BE49-F238E27FC236}">
                <a16:creationId xmlns:a16="http://schemas.microsoft.com/office/drawing/2014/main" id="{1265FA5D-8122-C936-83DD-E20DE692E28F}"/>
              </a:ext>
            </a:extLst>
          </p:cNvPr>
          <p:cNvSpPr>
            <a:spLocks noGrp="1"/>
          </p:cNvSpPr>
          <p:nvPr>
            <p:ph type="title"/>
          </p:nvPr>
        </p:nvSpPr>
        <p:spPr>
          <a:xfrm>
            <a:off x="416300" y="4216655"/>
            <a:ext cx="12349067" cy="691737"/>
          </a:xfrm>
          <a:prstGeom prst="rect">
            <a:avLst/>
          </a:prstGeom>
        </p:spPr>
        <p:txBody>
          <a:bodyPr/>
          <a:lstStyle>
            <a:lvl1pPr algn="l">
              <a:defRPr sz="3600">
                <a:solidFill>
                  <a:schemeClr val="bg1"/>
                </a:solidFill>
              </a:defRPr>
            </a:lvl1pPr>
          </a:lstStyle>
          <a:p>
            <a:r>
              <a:rPr lang="en-US" dirty="0"/>
              <a:t>Click to edit Master title style</a:t>
            </a:r>
            <a:endParaRPr lang="en-GB" dirty="0"/>
          </a:p>
        </p:txBody>
      </p:sp>
      <p:pic>
        <p:nvPicPr>
          <p:cNvPr id="11" name="Picture 7">
            <a:extLst>
              <a:ext uri="{FF2B5EF4-FFF2-40B4-BE49-F238E27FC236}">
                <a16:creationId xmlns:a16="http://schemas.microsoft.com/office/drawing/2014/main" id="{D6B4C3E1-7DF3-970C-0264-93C02AF54A5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a:off x="609330" y="241165"/>
            <a:ext cx="2347105" cy="2733165"/>
          </a:xfrm>
          <a:prstGeom prst="rect">
            <a:avLst/>
          </a:prstGeom>
        </p:spPr>
      </p:pic>
      <p:pic>
        <p:nvPicPr>
          <p:cNvPr id="12" name="Picture 11" descr="Logo&#10;&#10;Description automatically generated">
            <a:extLst>
              <a:ext uri="{FF2B5EF4-FFF2-40B4-BE49-F238E27FC236}">
                <a16:creationId xmlns:a16="http://schemas.microsoft.com/office/drawing/2014/main" id="{EED0014D-52E0-44F2-8EE8-930788D77E9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3627053" y="3871950"/>
            <a:ext cx="2946646" cy="1708327"/>
          </a:xfrm>
          <a:prstGeom prst="rect">
            <a:avLst/>
          </a:prstGeom>
        </p:spPr>
      </p:pic>
    </p:spTree>
    <p:extLst>
      <p:ext uri="{BB962C8B-B14F-4D97-AF65-F5344CB8AC3E}">
        <p14:creationId xmlns:p14="http://schemas.microsoft.com/office/powerpoint/2010/main" val="2412472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losure slide">
    <p:bg>
      <p:bgRef idx="1001">
        <a:schemeClr val="bg1"/>
      </p:bgRef>
    </p:bg>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53B9F631-4197-C798-EE0E-713CD05FAB55}"/>
              </a:ext>
            </a:extLst>
          </p:cNvPr>
          <p:cNvSpPr/>
          <p:nvPr userDrawn="1"/>
        </p:nvSpPr>
        <p:spPr>
          <a:xfrm>
            <a:off x="0" y="-25909"/>
            <a:ext cx="18288000" cy="9287014"/>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7" name="Group 16">
            <a:extLst>
              <a:ext uri="{FF2B5EF4-FFF2-40B4-BE49-F238E27FC236}">
                <a16:creationId xmlns:a16="http://schemas.microsoft.com/office/drawing/2014/main" id="{DD6EE96A-FAB3-F508-9FB4-D26660EA7F75}"/>
              </a:ext>
            </a:extLst>
          </p:cNvPr>
          <p:cNvGrpSpPr/>
          <p:nvPr userDrawn="1"/>
        </p:nvGrpSpPr>
        <p:grpSpPr>
          <a:xfrm>
            <a:off x="9144000" y="381592"/>
            <a:ext cx="8821490" cy="8652978"/>
            <a:chOff x="0" y="0"/>
            <a:chExt cx="6350000" cy="6350000"/>
          </a:xfrm>
        </p:grpSpPr>
        <p:sp>
          <p:nvSpPr>
            <p:cNvPr id="38" name="Freeform 17">
              <a:extLst>
                <a:ext uri="{FF2B5EF4-FFF2-40B4-BE49-F238E27FC236}">
                  <a16:creationId xmlns:a16="http://schemas.microsoft.com/office/drawing/2014/main" id="{D2B3B2B3-0197-206C-FB96-FC09079619C5}"/>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2A4C4">
                <a:alpha val="13725"/>
              </a:srgbClr>
            </a:solidFill>
          </p:spPr>
        </p:sp>
      </p:grpSp>
      <p:sp>
        <p:nvSpPr>
          <p:cNvPr id="3" name="Date Placeholder 2">
            <a:extLst>
              <a:ext uri="{FF2B5EF4-FFF2-40B4-BE49-F238E27FC236}">
                <a16:creationId xmlns:a16="http://schemas.microsoft.com/office/drawing/2014/main" id="{727ED1AC-B099-9C69-81A3-8D0D87207F96}"/>
              </a:ext>
            </a:extLst>
          </p:cNvPr>
          <p:cNvSpPr>
            <a:spLocks noGrp="1"/>
          </p:cNvSpPr>
          <p:nvPr>
            <p:ph type="dt" sz="half" idx="10"/>
          </p:nvPr>
        </p:nvSpPr>
        <p:spPr/>
        <p:txBody>
          <a:bodyPr/>
          <a:lstStyle/>
          <a:p>
            <a:fld id="{1D8BD707-D9CF-40AE-B4C6-C98DA3205C09}" type="datetimeFigureOut">
              <a:rPr lang="en-US" smtClean="0"/>
              <a:pPr/>
              <a:t>6/14/2022</a:t>
            </a:fld>
            <a:endParaRPr lang="en-US"/>
          </a:p>
        </p:txBody>
      </p:sp>
      <p:sp>
        <p:nvSpPr>
          <p:cNvPr id="4" name="Slide Number Placeholder 3">
            <a:extLst>
              <a:ext uri="{FF2B5EF4-FFF2-40B4-BE49-F238E27FC236}">
                <a16:creationId xmlns:a16="http://schemas.microsoft.com/office/drawing/2014/main" id="{25C66C44-E31B-5767-5D28-E64602259830}"/>
              </a:ext>
            </a:extLst>
          </p:cNvPr>
          <p:cNvSpPr>
            <a:spLocks noGrp="1"/>
          </p:cNvSpPr>
          <p:nvPr>
            <p:ph type="sldNum" sz="quarter" idx="11"/>
          </p:nvPr>
        </p:nvSpPr>
        <p:spPr/>
        <p:txBody>
          <a:bodyPr/>
          <a:lstStyle/>
          <a:p>
            <a:fld id="{B6F15528-21DE-4FAA-801E-634DDDAF4B2B}" type="slidenum">
              <a:rPr lang="en-US" smtClean="0"/>
              <a:pPr/>
              <a:t>‹#›</a:t>
            </a:fld>
            <a:endParaRPr lang="en-US"/>
          </a:p>
        </p:txBody>
      </p:sp>
      <p:pic>
        <p:nvPicPr>
          <p:cNvPr id="5" name="Picture 18">
            <a:extLst>
              <a:ext uri="{FF2B5EF4-FFF2-40B4-BE49-F238E27FC236}">
                <a16:creationId xmlns:a16="http://schemas.microsoft.com/office/drawing/2014/main" id="{FB2C71EE-E10F-4DC7-0054-DF4879B13178}"/>
              </a:ext>
            </a:extLst>
          </p:cNvPr>
          <p:cNvPicPr>
            <a:picLocks noChangeAspect="1"/>
          </p:cNvPicPr>
          <p:nvPr userDrawn="1"/>
        </p:nvPicPr>
        <p:blipFill>
          <a:blip r:embed="rId2"/>
          <a:srcRect/>
          <a:stretch>
            <a:fillRect/>
          </a:stretch>
        </p:blipFill>
        <p:spPr>
          <a:xfrm>
            <a:off x="4547654" y="3921672"/>
            <a:ext cx="3585638" cy="2079670"/>
          </a:xfrm>
          <a:prstGeom prst="rect">
            <a:avLst/>
          </a:prstGeom>
        </p:spPr>
      </p:pic>
      <p:sp>
        <p:nvSpPr>
          <p:cNvPr id="6" name="AutoShape 19">
            <a:extLst>
              <a:ext uri="{FF2B5EF4-FFF2-40B4-BE49-F238E27FC236}">
                <a16:creationId xmlns:a16="http://schemas.microsoft.com/office/drawing/2014/main" id="{378A2A4D-6FDE-A9B9-38B9-E3B88B56B2DE}"/>
              </a:ext>
            </a:extLst>
          </p:cNvPr>
          <p:cNvSpPr/>
          <p:nvPr userDrawn="1"/>
        </p:nvSpPr>
        <p:spPr>
          <a:xfrm rot="-5427881">
            <a:off x="2941246" y="4867030"/>
            <a:ext cx="1986274" cy="0"/>
          </a:xfrm>
          <a:prstGeom prst="line">
            <a:avLst/>
          </a:prstGeom>
          <a:ln w="57150" cap="rnd">
            <a:solidFill>
              <a:srgbClr val="12A4C4"/>
            </a:solidFill>
            <a:prstDash val="solid"/>
            <a:headEnd type="none" w="sm" len="sm"/>
            <a:tailEnd type="none" w="sm" len="sm"/>
          </a:ln>
        </p:spPr>
      </p:sp>
      <p:pic>
        <p:nvPicPr>
          <p:cNvPr id="7" name="Picture 20">
            <a:extLst>
              <a:ext uri="{FF2B5EF4-FFF2-40B4-BE49-F238E27FC236}">
                <a16:creationId xmlns:a16="http://schemas.microsoft.com/office/drawing/2014/main" id="{07F7B022-80FF-FECA-D311-8116EB35E947}"/>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31112" y="1303319"/>
            <a:ext cx="1594227" cy="1856450"/>
          </a:xfrm>
          <a:prstGeom prst="rect">
            <a:avLst/>
          </a:prstGeom>
        </p:spPr>
      </p:pic>
      <p:grpSp>
        <p:nvGrpSpPr>
          <p:cNvPr id="8" name="Group 21">
            <a:extLst>
              <a:ext uri="{FF2B5EF4-FFF2-40B4-BE49-F238E27FC236}">
                <a16:creationId xmlns:a16="http://schemas.microsoft.com/office/drawing/2014/main" id="{7421F297-33FA-083D-99BB-B80986402289}"/>
              </a:ext>
            </a:extLst>
          </p:cNvPr>
          <p:cNvGrpSpPr/>
          <p:nvPr userDrawn="1"/>
        </p:nvGrpSpPr>
        <p:grpSpPr>
          <a:xfrm>
            <a:off x="11307934" y="1834965"/>
            <a:ext cx="799221" cy="799221"/>
            <a:chOff x="0" y="0"/>
            <a:chExt cx="6350000" cy="6350000"/>
          </a:xfrm>
        </p:grpSpPr>
        <p:sp>
          <p:nvSpPr>
            <p:cNvPr id="9" name="Freeform 22">
              <a:extLst>
                <a:ext uri="{FF2B5EF4-FFF2-40B4-BE49-F238E27FC236}">
                  <a16:creationId xmlns:a16="http://schemas.microsoft.com/office/drawing/2014/main" id="{33F61A69-A897-2758-C552-8C87A78721AD}"/>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pic>
        <p:nvPicPr>
          <p:cNvPr id="10" name="Picture 23">
            <a:extLst>
              <a:ext uri="{FF2B5EF4-FFF2-40B4-BE49-F238E27FC236}">
                <a16:creationId xmlns:a16="http://schemas.microsoft.com/office/drawing/2014/main" id="{AD8611A3-C7AC-4C32-08F8-856959C5B569}"/>
              </a:ext>
            </a:extLst>
          </p:cNvPr>
          <p:cNvPicPr>
            <a:picLocks noChangeAspect="1"/>
          </p:cNvPicPr>
          <p:nvPr userDrawn="1"/>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1488065" y="2015096"/>
            <a:ext cx="438959" cy="438959"/>
          </a:xfrm>
          <a:prstGeom prst="rect">
            <a:avLst/>
          </a:prstGeom>
        </p:spPr>
      </p:pic>
      <p:grpSp>
        <p:nvGrpSpPr>
          <p:cNvPr id="11" name="Group 24">
            <a:extLst>
              <a:ext uri="{FF2B5EF4-FFF2-40B4-BE49-F238E27FC236}">
                <a16:creationId xmlns:a16="http://schemas.microsoft.com/office/drawing/2014/main" id="{CBEFCC42-4E36-AB6B-2115-8C161F74D57F}"/>
              </a:ext>
            </a:extLst>
          </p:cNvPr>
          <p:cNvGrpSpPr/>
          <p:nvPr userDrawn="1"/>
        </p:nvGrpSpPr>
        <p:grpSpPr>
          <a:xfrm>
            <a:off x="11307934" y="3169841"/>
            <a:ext cx="799221" cy="799221"/>
            <a:chOff x="0" y="0"/>
            <a:chExt cx="6350000" cy="6350000"/>
          </a:xfrm>
        </p:grpSpPr>
        <p:sp>
          <p:nvSpPr>
            <p:cNvPr id="12" name="Freeform 25">
              <a:extLst>
                <a:ext uri="{FF2B5EF4-FFF2-40B4-BE49-F238E27FC236}">
                  <a16:creationId xmlns:a16="http://schemas.microsoft.com/office/drawing/2014/main" id="{459B6E8E-B0EE-7464-18F1-6AF2D59CBE10}"/>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grpSp>
        <p:nvGrpSpPr>
          <p:cNvPr id="13" name="Group 26">
            <a:extLst>
              <a:ext uri="{FF2B5EF4-FFF2-40B4-BE49-F238E27FC236}">
                <a16:creationId xmlns:a16="http://schemas.microsoft.com/office/drawing/2014/main" id="{9F9B9DFC-9281-7C45-42D4-5D1A5DE804DA}"/>
              </a:ext>
            </a:extLst>
          </p:cNvPr>
          <p:cNvGrpSpPr/>
          <p:nvPr userDrawn="1"/>
        </p:nvGrpSpPr>
        <p:grpSpPr>
          <a:xfrm>
            <a:off x="11307934" y="4504717"/>
            <a:ext cx="799221" cy="799221"/>
            <a:chOff x="0" y="0"/>
            <a:chExt cx="6350000" cy="6350000"/>
          </a:xfrm>
        </p:grpSpPr>
        <p:sp>
          <p:nvSpPr>
            <p:cNvPr id="14" name="Freeform 27">
              <a:extLst>
                <a:ext uri="{FF2B5EF4-FFF2-40B4-BE49-F238E27FC236}">
                  <a16:creationId xmlns:a16="http://schemas.microsoft.com/office/drawing/2014/main" id="{9A7ABA2B-1852-4729-9820-55727B453599}"/>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grpSp>
        <p:nvGrpSpPr>
          <p:cNvPr id="15" name="Group 28">
            <a:extLst>
              <a:ext uri="{FF2B5EF4-FFF2-40B4-BE49-F238E27FC236}">
                <a16:creationId xmlns:a16="http://schemas.microsoft.com/office/drawing/2014/main" id="{2164A65F-D88A-814C-FDFB-24CAE22A3445}"/>
              </a:ext>
            </a:extLst>
          </p:cNvPr>
          <p:cNvGrpSpPr/>
          <p:nvPr userDrawn="1"/>
        </p:nvGrpSpPr>
        <p:grpSpPr>
          <a:xfrm>
            <a:off x="11316645" y="5839594"/>
            <a:ext cx="799221" cy="799221"/>
            <a:chOff x="0" y="0"/>
            <a:chExt cx="6350000" cy="6350000"/>
          </a:xfrm>
        </p:grpSpPr>
        <p:sp>
          <p:nvSpPr>
            <p:cNvPr id="16" name="Freeform 29">
              <a:extLst>
                <a:ext uri="{FF2B5EF4-FFF2-40B4-BE49-F238E27FC236}">
                  <a16:creationId xmlns:a16="http://schemas.microsoft.com/office/drawing/2014/main" id="{CCE532FA-450C-B5AA-748E-6B4545BA96CE}"/>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pic>
        <p:nvPicPr>
          <p:cNvPr id="17" name="Picture 30">
            <a:extLst>
              <a:ext uri="{FF2B5EF4-FFF2-40B4-BE49-F238E27FC236}">
                <a16:creationId xmlns:a16="http://schemas.microsoft.com/office/drawing/2014/main" id="{4294FCD3-09A5-ED7B-E619-3EC7EE3B71A5}"/>
              </a:ext>
            </a:extLst>
          </p:cNvPr>
          <p:cNvPicPr>
            <a:picLocks noChangeAspect="1"/>
          </p:cNvPicPr>
          <p:nvPr userDrawn="1"/>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1454682" y="3361185"/>
            <a:ext cx="505724" cy="416533"/>
          </a:xfrm>
          <a:prstGeom prst="rect">
            <a:avLst/>
          </a:prstGeom>
        </p:spPr>
      </p:pic>
      <p:pic>
        <p:nvPicPr>
          <p:cNvPr id="18" name="Picture 31">
            <a:extLst>
              <a:ext uri="{FF2B5EF4-FFF2-40B4-BE49-F238E27FC236}">
                <a16:creationId xmlns:a16="http://schemas.microsoft.com/office/drawing/2014/main" id="{9D798B11-AD7F-9C93-FE09-910BD955BCCA}"/>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1462511" y="4659295"/>
            <a:ext cx="490065" cy="490065"/>
          </a:xfrm>
          <a:prstGeom prst="rect">
            <a:avLst/>
          </a:prstGeom>
        </p:spPr>
      </p:pic>
      <p:pic>
        <p:nvPicPr>
          <p:cNvPr id="19" name="Picture 32">
            <a:extLst>
              <a:ext uri="{FF2B5EF4-FFF2-40B4-BE49-F238E27FC236}">
                <a16:creationId xmlns:a16="http://schemas.microsoft.com/office/drawing/2014/main" id="{E5475CAB-F40F-A881-F895-813BA06D4BBE}"/>
              </a:ext>
            </a:extLst>
          </p:cNvPr>
          <p:cNvPicPr>
            <a:picLocks noChangeAspect="1"/>
          </p:cNvPicPr>
          <p:nvPr userDrawn="1"/>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11478393" y="6001342"/>
            <a:ext cx="475725" cy="475725"/>
          </a:xfrm>
          <a:prstGeom prst="rect">
            <a:avLst/>
          </a:prstGeom>
        </p:spPr>
      </p:pic>
      <p:sp>
        <p:nvSpPr>
          <p:cNvPr id="20" name="TextBox 36">
            <a:extLst>
              <a:ext uri="{FF2B5EF4-FFF2-40B4-BE49-F238E27FC236}">
                <a16:creationId xmlns:a16="http://schemas.microsoft.com/office/drawing/2014/main" id="{14E332D1-4FA5-FA9D-F0FA-248B162A9A3C}"/>
              </a:ext>
            </a:extLst>
          </p:cNvPr>
          <p:cNvSpPr txBox="1"/>
          <p:nvPr userDrawn="1"/>
        </p:nvSpPr>
        <p:spPr>
          <a:xfrm>
            <a:off x="577697" y="4701942"/>
            <a:ext cx="2740681" cy="671529"/>
          </a:xfrm>
          <a:prstGeom prst="rect">
            <a:avLst/>
          </a:prstGeom>
        </p:spPr>
        <p:txBody>
          <a:bodyPr lIns="0" tIns="0" rIns="0" bIns="0" rtlCol="0" anchor="t">
            <a:spAutoFit/>
          </a:bodyPr>
          <a:lstStyle/>
          <a:p>
            <a:pPr>
              <a:lnSpc>
                <a:spcPts val="4726"/>
              </a:lnSpc>
            </a:pPr>
            <a:r>
              <a:rPr lang="en-US" sz="5371" dirty="0">
                <a:solidFill>
                  <a:srgbClr val="FFFFFF"/>
                </a:solidFill>
                <a:latin typeface="Bebas Neue Bold"/>
              </a:rPr>
              <a:t>THANK YOU!</a:t>
            </a:r>
          </a:p>
        </p:txBody>
      </p:sp>
      <p:sp>
        <p:nvSpPr>
          <p:cNvPr id="21" name="TextBox 37">
            <a:extLst>
              <a:ext uri="{FF2B5EF4-FFF2-40B4-BE49-F238E27FC236}">
                <a16:creationId xmlns:a16="http://schemas.microsoft.com/office/drawing/2014/main" id="{16C19626-4DB4-19A1-1CBB-A1D9420AEBEA}"/>
              </a:ext>
            </a:extLst>
          </p:cNvPr>
          <p:cNvSpPr txBox="1"/>
          <p:nvPr userDrawn="1"/>
        </p:nvSpPr>
        <p:spPr>
          <a:xfrm>
            <a:off x="12637373" y="3318549"/>
            <a:ext cx="4224837" cy="459169"/>
          </a:xfrm>
          <a:prstGeom prst="rect">
            <a:avLst/>
          </a:prstGeom>
        </p:spPr>
        <p:txBody>
          <a:bodyPr lIns="0" tIns="0" rIns="0" bIns="0" rtlCol="0" anchor="t">
            <a:spAutoFit/>
          </a:bodyPr>
          <a:lstStyle/>
          <a:p>
            <a:pPr>
              <a:lnSpc>
                <a:spcPts val="3607"/>
              </a:lnSpc>
            </a:pPr>
            <a:r>
              <a:rPr lang="en-US" sz="2576">
                <a:solidFill>
                  <a:srgbClr val="FFFFFF"/>
                </a:solidFill>
                <a:latin typeface="Montserrat Light"/>
              </a:rPr>
              <a:t>@h2020aspire</a:t>
            </a:r>
          </a:p>
        </p:txBody>
      </p:sp>
      <p:sp>
        <p:nvSpPr>
          <p:cNvPr id="22" name="TextBox 38">
            <a:extLst>
              <a:ext uri="{FF2B5EF4-FFF2-40B4-BE49-F238E27FC236}">
                <a16:creationId xmlns:a16="http://schemas.microsoft.com/office/drawing/2014/main" id="{D4FD8E7A-E50E-08C0-AB5E-B930354EEF6C}"/>
              </a:ext>
            </a:extLst>
          </p:cNvPr>
          <p:cNvSpPr txBox="1"/>
          <p:nvPr userDrawn="1"/>
        </p:nvSpPr>
        <p:spPr>
          <a:xfrm>
            <a:off x="12637373" y="1971653"/>
            <a:ext cx="4224837" cy="917107"/>
          </a:xfrm>
          <a:prstGeom prst="rect">
            <a:avLst/>
          </a:prstGeom>
        </p:spPr>
        <p:txBody>
          <a:bodyPr lIns="0" tIns="0" rIns="0" bIns="0" rtlCol="0" anchor="t">
            <a:spAutoFit/>
          </a:bodyPr>
          <a:lstStyle/>
          <a:p>
            <a:pPr>
              <a:lnSpc>
                <a:spcPts val="3607"/>
              </a:lnSpc>
            </a:pPr>
            <a:r>
              <a:rPr lang="en-US" sz="2576">
                <a:solidFill>
                  <a:srgbClr val="FFFFFF"/>
                </a:solidFill>
                <a:latin typeface="Montserrat Light"/>
              </a:rPr>
              <a:t>https://www.aspire-h2020.eu/</a:t>
            </a:r>
          </a:p>
        </p:txBody>
      </p:sp>
      <p:sp>
        <p:nvSpPr>
          <p:cNvPr id="23" name="TextBox 39">
            <a:extLst>
              <a:ext uri="{FF2B5EF4-FFF2-40B4-BE49-F238E27FC236}">
                <a16:creationId xmlns:a16="http://schemas.microsoft.com/office/drawing/2014/main" id="{050954E8-7C6F-A8F6-93F3-7C8C95D28964}"/>
              </a:ext>
            </a:extLst>
          </p:cNvPr>
          <p:cNvSpPr txBox="1"/>
          <p:nvPr userDrawn="1"/>
        </p:nvSpPr>
        <p:spPr>
          <a:xfrm>
            <a:off x="12637373" y="4641406"/>
            <a:ext cx="4224837" cy="459169"/>
          </a:xfrm>
          <a:prstGeom prst="rect">
            <a:avLst/>
          </a:prstGeom>
        </p:spPr>
        <p:txBody>
          <a:bodyPr lIns="0" tIns="0" rIns="0" bIns="0" rtlCol="0" anchor="t">
            <a:spAutoFit/>
          </a:bodyPr>
          <a:lstStyle/>
          <a:p>
            <a:pPr>
              <a:lnSpc>
                <a:spcPts val="3607"/>
              </a:lnSpc>
            </a:pPr>
            <a:r>
              <a:rPr lang="en-US" sz="2576" dirty="0">
                <a:solidFill>
                  <a:srgbClr val="FFFFFF"/>
                </a:solidFill>
                <a:latin typeface="Montserrat Light"/>
              </a:rPr>
              <a:t>/aspire-h2020</a:t>
            </a:r>
          </a:p>
        </p:txBody>
      </p:sp>
      <p:sp>
        <p:nvSpPr>
          <p:cNvPr id="24" name="TextBox 40">
            <a:extLst>
              <a:ext uri="{FF2B5EF4-FFF2-40B4-BE49-F238E27FC236}">
                <a16:creationId xmlns:a16="http://schemas.microsoft.com/office/drawing/2014/main" id="{0481BC96-4A02-FD71-4FDA-77EC569B5F06}"/>
              </a:ext>
            </a:extLst>
          </p:cNvPr>
          <p:cNvSpPr txBox="1"/>
          <p:nvPr userDrawn="1"/>
        </p:nvSpPr>
        <p:spPr>
          <a:xfrm>
            <a:off x="12637373" y="5976282"/>
            <a:ext cx="4224837" cy="459169"/>
          </a:xfrm>
          <a:prstGeom prst="rect">
            <a:avLst/>
          </a:prstGeom>
        </p:spPr>
        <p:txBody>
          <a:bodyPr lIns="0" tIns="0" rIns="0" bIns="0" rtlCol="0" anchor="t">
            <a:spAutoFit/>
          </a:bodyPr>
          <a:lstStyle/>
          <a:p>
            <a:pPr>
              <a:lnSpc>
                <a:spcPts val="3607"/>
              </a:lnSpc>
            </a:pPr>
            <a:r>
              <a:rPr lang="en-US" sz="2576">
                <a:solidFill>
                  <a:srgbClr val="FFFFFF"/>
                </a:solidFill>
                <a:latin typeface="Montserrat Light"/>
              </a:rPr>
              <a:t>admin@aspire-h2020.eu</a:t>
            </a:r>
          </a:p>
        </p:txBody>
      </p:sp>
      <p:sp>
        <p:nvSpPr>
          <p:cNvPr id="25" name="TextBox 41">
            <a:extLst>
              <a:ext uri="{FF2B5EF4-FFF2-40B4-BE49-F238E27FC236}">
                <a16:creationId xmlns:a16="http://schemas.microsoft.com/office/drawing/2014/main" id="{16C777DF-1BD2-ABCC-3C31-DF4436FC2D9F}"/>
              </a:ext>
            </a:extLst>
          </p:cNvPr>
          <p:cNvSpPr txBox="1"/>
          <p:nvPr userDrawn="1"/>
        </p:nvSpPr>
        <p:spPr>
          <a:xfrm>
            <a:off x="12637373" y="7311158"/>
            <a:ext cx="4224837" cy="459169"/>
          </a:xfrm>
          <a:prstGeom prst="rect">
            <a:avLst/>
          </a:prstGeom>
        </p:spPr>
        <p:txBody>
          <a:bodyPr lIns="0" tIns="0" rIns="0" bIns="0" rtlCol="0" anchor="t">
            <a:spAutoFit/>
          </a:bodyPr>
          <a:lstStyle/>
          <a:p>
            <a:pPr>
              <a:lnSpc>
                <a:spcPts val="3607"/>
              </a:lnSpc>
            </a:pPr>
            <a:r>
              <a:rPr lang="en-US" sz="2576">
                <a:solidFill>
                  <a:srgbClr val="FFFFFF"/>
                </a:solidFill>
                <a:latin typeface="Montserrat Light"/>
              </a:rPr>
              <a:t>/h2020aspire</a:t>
            </a:r>
          </a:p>
        </p:txBody>
      </p:sp>
      <p:grpSp>
        <p:nvGrpSpPr>
          <p:cNvPr id="40" name="Group 33">
            <a:extLst>
              <a:ext uri="{FF2B5EF4-FFF2-40B4-BE49-F238E27FC236}">
                <a16:creationId xmlns:a16="http://schemas.microsoft.com/office/drawing/2014/main" id="{AE702ABA-4C0A-28BA-A14A-0C7C84668E79}"/>
              </a:ext>
            </a:extLst>
          </p:cNvPr>
          <p:cNvGrpSpPr/>
          <p:nvPr userDrawn="1"/>
        </p:nvGrpSpPr>
        <p:grpSpPr>
          <a:xfrm>
            <a:off x="11316645" y="7174470"/>
            <a:ext cx="799221" cy="799221"/>
            <a:chOff x="0" y="0"/>
            <a:chExt cx="6350000" cy="6350000"/>
          </a:xfrm>
        </p:grpSpPr>
        <p:sp>
          <p:nvSpPr>
            <p:cNvPr id="41" name="Freeform 34">
              <a:extLst>
                <a:ext uri="{FF2B5EF4-FFF2-40B4-BE49-F238E27FC236}">
                  <a16:creationId xmlns:a16="http://schemas.microsoft.com/office/drawing/2014/main" id="{0568B3D9-0967-2BC1-BEEA-1333892350ED}"/>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pic>
        <p:nvPicPr>
          <p:cNvPr id="42" name="Picture 35">
            <a:extLst>
              <a:ext uri="{FF2B5EF4-FFF2-40B4-BE49-F238E27FC236}">
                <a16:creationId xmlns:a16="http://schemas.microsoft.com/office/drawing/2014/main" id="{67C7A5F6-7154-5ED5-1261-13B23F6EB4E1}"/>
              </a:ext>
            </a:extLst>
          </p:cNvPr>
          <p:cNvPicPr>
            <a:picLocks noChangeAspect="1"/>
          </p:cNvPicPr>
          <p:nvPr userDrawn="1"/>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11478393" y="7329048"/>
            <a:ext cx="493147" cy="490065"/>
          </a:xfrm>
          <a:prstGeom prst="rect">
            <a:avLst/>
          </a:prstGeom>
        </p:spPr>
      </p:pic>
    </p:spTree>
    <p:extLst>
      <p:ext uri="{BB962C8B-B14F-4D97-AF65-F5344CB8AC3E}">
        <p14:creationId xmlns:p14="http://schemas.microsoft.com/office/powerpoint/2010/main" val="569656143"/>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oject's info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2B1D7ED-623B-6E20-F27B-A63528045430}"/>
              </a:ext>
            </a:extLst>
          </p:cNvPr>
          <p:cNvSpPr/>
          <p:nvPr userDrawn="1"/>
        </p:nvSpPr>
        <p:spPr>
          <a:xfrm>
            <a:off x="0" y="-25909"/>
            <a:ext cx="18288000" cy="9287014"/>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Date Placeholder 2">
            <a:extLst>
              <a:ext uri="{FF2B5EF4-FFF2-40B4-BE49-F238E27FC236}">
                <a16:creationId xmlns:a16="http://schemas.microsoft.com/office/drawing/2014/main" id="{A422EB80-0E37-BA59-8BBC-2E66C701B5E2}"/>
              </a:ext>
            </a:extLst>
          </p:cNvPr>
          <p:cNvSpPr>
            <a:spLocks noGrp="1"/>
          </p:cNvSpPr>
          <p:nvPr>
            <p:ph type="dt" sz="half" idx="10"/>
          </p:nvPr>
        </p:nvSpPr>
        <p:spPr/>
        <p:txBody>
          <a:bodyPr/>
          <a:lstStyle/>
          <a:p>
            <a:fld id="{1D8BD707-D9CF-40AE-B4C6-C98DA3205C09}" type="datetimeFigureOut">
              <a:rPr lang="en-US" smtClean="0"/>
              <a:pPr/>
              <a:t>6/14/2022</a:t>
            </a:fld>
            <a:endParaRPr lang="en-US"/>
          </a:p>
        </p:txBody>
      </p:sp>
      <p:sp>
        <p:nvSpPr>
          <p:cNvPr id="4" name="Slide Number Placeholder 3">
            <a:extLst>
              <a:ext uri="{FF2B5EF4-FFF2-40B4-BE49-F238E27FC236}">
                <a16:creationId xmlns:a16="http://schemas.microsoft.com/office/drawing/2014/main" id="{F989C86A-D35C-FFF5-A2B1-D771A20AC5E8}"/>
              </a:ext>
            </a:extLst>
          </p:cNvPr>
          <p:cNvSpPr>
            <a:spLocks noGrp="1"/>
          </p:cNvSpPr>
          <p:nvPr>
            <p:ph type="sldNum" sz="quarter" idx="11"/>
          </p:nvPr>
        </p:nvSpPr>
        <p:spPr/>
        <p:txBody>
          <a:bodyPr/>
          <a:lstStyle/>
          <a:p>
            <a:fld id="{B6F15528-21DE-4FAA-801E-634DDDAF4B2B}" type="slidenum">
              <a:rPr lang="en-US" smtClean="0"/>
              <a:pPr/>
              <a:t>‹#›</a:t>
            </a:fld>
            <a:endParaRPr lang="en-US"/>
          </a:p>
        </p:txBody>
      </p:sp>
      <p:grpSp>
        <p:nvGrpSpPr>
          <p:cNvPr id="6" name="Group 16">
            <a:extLst>
              <a:ext uri="{FF2B5EF4-FFF2-40B4-BE49-F238E27FC236}">
                <a16:creationId xmlns:a16="http://schemas.microsoft.com/office/drawing/2014/main" id="{4EA1BF98-BAF4-8E73-85A1-4A7CA5E92A04}"/>
              </a:ext>
            </a:extLst>
          </p:cNvPr>
          <p:cNvGrpSpPr/>
          <p:nvPr userDrawn="1"/>
        </p:nvGrpSpPr>
        <p:grpSpPr>
          <a:xfrm>
            <a:off x="9144000" y="381592"/>
            <a:ext cx="8821490" cy="8652978"/>
            <a:chOff x="0" y="0"/>
            <a:chExt cx="6350000" cy="6350000"/>
          </a:xfrm>
        </p:grpSpPr>
        <p:sp>
          <p:nvSpPr>
            <p:cNvPr id="7" name="Freeform 17">
              <a:extLst>
                <a:ext uri="{FF2B5EF4-FFF2-40B4-BE49-F238E27FC236}">
                  <a16:creationId xmlns:a16="http://schemas.microsoft.com/office/drawing/2014/main" id="{08228DBD-6A27-347C-EFA6-EA654D0D4141}"/>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2A4C4">
                <a:alpha val="13725"/>
              </a:srgbClr>
            </a:solidFill>
          </p:spPr>
        </p:sp>
      </p:grpSp>
      <p:pic>
        <p:nvPicPr>
          <p:cNvPr id="8" name="Picture 18">
            <a:extLst>
              <a:ext uri="{FF2B5EF4-FFF2-40B4-BE49-F238E27FC236}">
                <a16:creationId xmlns:a16="http://schemas.microsoft.com/office/drawing/2014/main" id="{56E1AFA8-553E-2800-0540-07BC3993A92A}"/>
              </a:ext>
            </a:extLst>
          </p:cNvPr>
          <p:cNvPicPr>
            <a:picLocks noChangeAspect="1"/>
          </p:cNvPicPr>
          <p:nvPr userDrawn="1"/>
        </p:nvPicPr>
        <p:blipFill>
          <a:blip r:embed="rId2"/>
          <a:srcRect/>
          <a:stretch>
            <a:fillRect/>
          </a:stretch>
        </p:blipFill>
        <p:spPr>
          <a:xfrm>
            <a:off x="1605015" y="3193402"/>
            <a:ext cx="5223030" cy="3029357"/>
          </a:xfrm>
          <a:prstGeom prst="rect">
            <a:avLst/>
          </a:prstGeom>
        </p:spPr>
      </p:pic>
      <p:pic>
        <p:nvPicPr>
          <p:cNvPr id="9" name="Picture 19">
            <a:extLst>
              <a:ext uri="{FF2B5EF4-FFF2-40B4-BE49-F238E27FC236}">
                <a16:creationId xmlns:a16="http://schemas.microsoft.com/office/drawing/2014/main" id="{E521A16C-F3C1-524A-5976-3E7F4507756E}"/>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432293" y="14750"/>
            <a:ext cx="1594227" cy="1856450"/>
          </a:xfrm>
          <a:prstGeom prst="rect">
            <a:avLst/>
          </a:prstGeom>
        </p:spPr>
      </p:pic>
      <p:sp>
        <p:nvSpPr>
          <p:cNvPr id="10" name="TextBox 20">
            <a:extLst>
              <a:ext uri="{FF2B5EF4-FFF2-40B4-BE49-F238E27FC236}">
                <a16:creationId xmlns:a16="http://schemas.microsoft.com/office/drawing/2014/main" id="{3DDFBB19-813C-8384-33DC-0FB5363E084F}"/>
              </a:ext>
            </a:extLst>
          </p:cNvPr>
          <p:cNvSpPr txBox="1"/>
          <p:nvPr userDrawn="1"/>
        </p:nvSpPr>
        <p:spPr>
          <a:xfrm>
            <a:off x="11178988" y="1847556"/>
            <a:ext cx="4751515" cy="672885"/>
          </a:xfrm>
          <a:prstGeom prst="rect">
            <a:avLst/>
          </a:prstGeom>
        </p:spPr>
        <p:txBody>
          <a:bodyPr lIns="0" tIns="0" rIns="0" bIns="0" rtlCol="0" anchor="t">
            <a:spAutoFit/>
          </a:bodyPr>
          <a:lstStyle/>
          <a:p>
            <a:pPr algn="ctr">
              <a:lnSpc>
                <a:spcPts val="4726"/>
              </a:lnSpc>
            </a:pPr>
            <a:r>
              <a:rPr lang="en-US" sz="5371" dirty="0">
                <a:solidFill>
                  <a:srgbClr val="FFFFFF"/>
                </a:solidFill>
                <a:latin typeface="Bebas Neue Bold"/>
              </a:rPr>
              <a:t>All rights reserved</a:t>
            </a:r>
          </a:p>
        </p:txBody>
      </p:sp>
      <p:grpSp>
        <p:nvGrpSpPr>
          <p:cNvPr id="11" name="Group 21">
            <a:extLst>
              <a:ext uri="{FF2B5EF4-FFF2-40B4-BE49-F238E27FC236}">
                <a16:creationId xmlns:a16="http://schemas.microsoft.com/office/drawing/2014/main" id="{25AC5478-225C-39A4-D703-560E2247F72D}"/>
              </a:ext>
            </a:extLst>
          </p:cNvPr>
          <p:cNvGrpSpPr/>
          <p:nvPr userDrawn="1"/>
        </p:nvGrpSpPr>
        <p:grpSpPr>
          <a:xfrm>
            <a:off x="10290220" y="2639906"/>
            <a:ext cx="6643351" cy="5538574"/>
            <a:chOff x="0" y="-47625"/>
            <a:chExt cx="8857801" cy="7384766"/>
          </a:xfrm>
        </p:grpSpPr>
        <p:sp>
          <p:nvSpPr>
            <p:cNvPr id="12" name="AutoShape 22">
              <a:extLst>
                <a:ext uri="{FF2B5EF4-FFF2-40B4-BE49-F238E27FC236}">
                  <a16:creationId xmlns:a16="http://schemas.microsoft.com/office/drawing/2014/main" id="{ABEA755B-035C-DD33-108E-7C4BD2C46F6F}"/>
                </a:ext>
              </a:extLst>
            </p:cNvPr>
            <p:cNvSpPr/>
            <p:nvPr/>
          </p:nvSpPr>
          <p:spPr>
            <a:xfrm>
              <a:off x="0" y="4040758"/>
              <a:ext cx="8857801" cy="0"/>
            </a:xfrm>
            <a:prstGeom prst="line">
              <a:avLst/>
            </a:prstGeom>
            <a:ln w="71691" cap="rnd">
              <a:solidFill>
                <a:srgbClr val="12A4C4">
                  <a:alpha val="9804"/>
                </a:srgbClr>
              </a:solidFill>
              <a:prstDash val="solid"/>
              <a:headEnd type="none" w="sm" len="sm"/>
              <a:tailEnd type="none" w="sm" len="sm"/>
            </a:ln>
          </p:spPr>
        </p:sp>
        <p:pic>
          <p:nvPicPr>
            <p:cNvPr id="13" name="Picture 23">
              <a:extLst>
                <a:ext uri="{FF2B5EF4-FFF2-40B4-BE49-F238E27FC236}">
                  <a16:creationId xmlns:a16="http://schemas.microsoft.com/office/drawing/2014/main" id="{9881D009-3C11-41DC-92C3-7D88FACAB736}"/>
                </a:ext>
              </a:extLst>
            </p:cNvPr>
            <p:cNvPicPr>
              <a:picLocks noChangeAspect="1"/>
            </p:cNvPicPr>
            <p:nvPr/>
          </p:nvPicPr>
          <p:blipFill>
            <a:blip r:embed="rId5"/>
            <a:srcRect/>
            <a:stretch>
              <a:fillRect/>
            </a:stretch>
          </p:blipFill>
          <p:spPr>
            <a:xfrm>
              <a:off x="3279414" y="5742228"/>
              <a:ext cx="2298973" cy="1594913"/>
            </a:xfrm>
            <a:prstGeom prst="rect">
              <a:avLst/>
            </a:prstGeom>
          </p:spPr>
        </p:pic>
        <p:sp>
          <p:nvSpPr>
            <p:cNvPr id="14" name="TextBox 24">
              <a:extLst>
                <a:ext uri="{FF2B5EF4-FFF2-40B4-BE49-F238E27FC236}">
                  <a16:creationId xmlns:a16="http://schemas.microsoft.com/office/drawing/2014/main" id="{DDF35DFE-9FB9-E4D6-3A6E-9542DAF6A3CC}"/>
                </a:ext>
              </a:extLst>
            </p:cNvPr>
            <p:cNvSpPr txBox="1"/>
            <p:nvPr/>
          </p:nvSpPr>
          <p:spPr>
            <a:xfrm>
              <a:off x="0" y="-47625"/>
              <a:ext cx="8857801" cy="3787278"/>
            </a:xfrm>
            <a:prstGeom prst="rect">
              <a:avLst/>
            </a:prstGeom>
          </p:spPr>
          <p:txBody>
            <a:bodyPr lIns="0" tIns="0" rIns="0" bIns="0" rtlCol="0" anchor="t">
              <a:spAutoFit/>
            </a:bodyPr>
            <a:lstStyle/>
            <a:p>
              <a:pPr algn="just">
                <a:lnSpc>
                  <a:spcPts val="2766"/>
                </a:lnSpc>
              </a:pPr>
              <a:r>
                <a:rPr lang="en-US" sz="1975" dirty="0">
                  <a:solidFill>
                    <a:srgbClr val="FFFFFF"/>
                  </a:solidFill>
                  <a:latin typeface="Montserrat Light" panose="00000400000000000000" pitchFamily="2" charset="0"/>
                </a:rPr>
                <a:t>This document is proprietary of the ASPIRE Consortium. No copying or distributing, in any form or by any means, is allowed without the prior written agreement of the owner of the property rights. </a:t>
              </a:r>
            </a:p>
            <a:p>
              <a:pPr algn="just">
                <a:lnSpc>
                  <a:spcPts val="2766"/>
                </a:lnSpc>
              </a:pPr>
              <a:endParaRPr lang="en-US" sz="1975" dirty="0">
                <a:solidFill>
                  <a:srgbClr val="FFFFFF"/>
                </a:solidFill>
                <a:latin typeface="Montserrat Light" panose="00000400000000000000" pitchFamily="2" charset="0"/>
              </a:endParaRPr>
            </a:p>
            <a:p>
              <a:pPr algn="just">
                <a:lnSpc>
                  <a:spcPts val="2766"/>
                </a:lnSpc>
              </a:pPr>
              <a:r>
                <a:rPr lang="en-US" sz="1975" dirty="0">
                  <a:solidFill>
                    <a:srgbClr val="FFFFFF"/>
                  </a:solidFill>
                  <a:latin typeface="Montserrat Light" panose="00000400000000000000" pitchFamily="2" charset="0"/>
                </a:rPr>
                <a:t>This document reflects only the authors’ view. The European Community is not liable for any use that may be made of the information contained herein</a:t>
              </a:r>
            </a:p>
          </p:txBody>
        </p:sp>
        <p:sp>
          <p:nvSpPr>
            <p:cNvPr id="15" name="TextBox 25">
              <a:extLst>
                <a:ext uri="{FF2B5EF4-FFF2-40B4-BE49-F238E27FC236}">
                  <a16:creationId xmlns:a16="http://schemas.microsoft.com/office/drawing/2014/main" id="{044BA26B-91E7-48C5-9ECD-19040155E125}"/>
                </a:ext>
              </a:extLst>
            </p:cNvPr>
            <p:cNvSpPr txBox="1"/>
            <p:nvPr/>
          </p:nvSpPr>
          <p:spPr>
            <a:xfrm>
              <a:off x="0" y="4447177"/>
              <a:ext cx="8857801" cy="912698"/>
            </a:xfrm>
            <a:prstGeom prst="rect">
              <a:avLst/>
            </a:prstGeom>
          </p:spPr>
          <p:txBody>
            <a:bodyPr lIns="0" tIns="0" rIns="0" bIns="0" rtlCol="0" anchor="t">
              <a:spAutoFit/>
            </a:bodyPr>
            <a:lstStyle/>
            <a:p>
              <a:pPr algn="just">
                <a:lnSpc>
                  <a:spcPts val="2766"/>
                </a:lnSpc>
              </a:pPr>
              <a:r>
                <a:rPr lang="en-US" sz="1975" dirty="0">
                  <a:solidFill>
                    <a:srgbClr val="FFFFFF"/>
                  </a:solidFill>
                  <a:latin typeface="Montserrat Light"/>
                </a:rPr>
                <a:t>This Project has received funding by EU H2020-SPACE-2020, GA number: 101004366</a:t>
              </a:r>
            </a:p>
          </p:txBody>
        </p:sp>
      </p:grpSp>
    </p:spTree>
    <p:extLst>
      <p:ext uri="{BB962C8B-B14F-4D97-AF65-F5344CB8AC3E}">
        <p14:creationId xmlns:p14="http://schemas.microsoft.com/office/powerpoint/2010/main" val="33492050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7.jpeg"/><Relationship Id="rId3" Type="http://schemas.openxmlformats.org/officeDocument/2006/relationships/slideLayout" Target="../slideLayouts/slideLayout3.xml"/><Relationship Id="rId7" Type="http://schemas.openxmlformats.org/officeDocument/2006/relationships/image" Target="../media/image1.png"/><Relationship Id="rId12"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5.png"/><Relationship Id="rId5" Type="http://schemas.openxmlformats.org/officeDocument/2006/relationships/slideLayout" Target="../slideLayouts/slideLayout5.xml"/><Relationship Id="rId15" Type="http://schemas.openxmlformats.org/officeDocument/2006/relationships/image" Target="../media/image9.png"/><Relationship Id="rId10"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image" Target="../media/image3.png"/><Relationship Id="rId14"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Date Placeholder 1">
            <a:extLst>
              <a:ext uri="{FF2B5EF4-FFF2-40B4-BE49-F238E27FC236}">
                <a16:creationId xmlns:a16="http://schemas.microsoft.com/office/drawing/2014/main" id="{965A3C7A-42F0-2B6B-3482-B98B94962B55}"/>
              </a:ext>
            </a:extLst>
          </p:cNvPr>
          <p:cNvSpPr>
            <a:spLocks noGrp="1"/>
          </p:cNvSpPr>
          <p:nvPr>
            <p:ph type="dt" sz="half" idx="2"/>
          </p:nvPr>
        </p:nvSpPr>
        <p:spPr>
          <a:xfrm>
            <a:off x="101794" y="8921889"/>
            <a:ext cx="2133600" cy="365125"/>
          </a:xfrm>
          <a:prstGeom prst="rect">
            <a:avLst/>
          </a:prstGeom>
        </p:spPr>
        <p:txBody>
          <a:bodyPr/>
          <a:lstStyle/>
          <a:p>
            <a:fld id="{1D8BD707-D9CF-40AE-B4C6-C98DA3205C09}" type="datetimeFigureOut">
              <a:rPr lang="en-US" smtClean="0"/>
              <a:pPr/>
              <a:t>6/14/2022</a:t>
            </a:fld>
            <a:endParaRPr lang="en-US"/>
          </a:p>
        </p:txBody>
      </p:sp>
      <p:sp>
        <p:nvSpPr>
          <p:cNvPr id="8" name="Slide Number Placeholder 3">
            <a:extLst>
              <a:ext uri="{FF2B5EF4-FFF2-40B4-BE49-F238E27FC236}">
                <a16:creationId xmlns:a16="http://schemas.microsoft.com/office/drawing/2014/main" id="{B21B6757-7D42-15D3-E83B-3D95C2A47FD5}"/>
              </a:ext>
            </a:extLst>
          </p:cNvPr>
          <p:cNvSpPr>
            <a:spLocks noGrp="1"/>
          </p:cNvSpPr>
          <p:nvPr>
            <p:ph type="sldNum" sz="quarter" idx="4"/>
          </p:nvPr>
        </p:nvSpPr>
        <p:spPr>
          <a:xfrm>
            <a:off x="16052606" y="8926891"/>
            <a:ext cx="2133600" cy="365125"/>
          </a:xfrm>
          <a:prstGeom prst="rect">
            <a:avLst/>
          </a:prstGeom>
        </p:spPr>
        <p:txBody>
          <a:bodyPr/>
          <a:lstStyle/>
          <a:p>
            <a:fld id="{B6F15528-21DE-4FAA-801E-634DDDAF4B2B}" type="slidenum">
              <a:rPr lang="en-US" smtClean="0"/>
              <a:pPr/>
              <a:t>‹#›</a:t>
            </a:fld>
            <a:endParaRPr lang="en-US"/>
          </a:p>
        </p:txBody>
      </p:sp>
      <p:grpSp>
        <p:nvGrpSpPr>
          <p:cNvPr id="9" name="Group 10">
            <a:extLst>
              <a:ext uri="{FF2B5EF4-FFF2-40B4-BE49-F238E27FC236}">
                <a16:creationId xmlns:a16="http://schemas.microsoft.com/office/drawing/2014/main" id="{CC537005-B147-913D-9F40-BDA07FE59DBB}"/>
              </a:ext>
            </a:extLst>
          </p:cNvPr>
          <p:cNvGrpSpPr/>
          <p:nvPr userDrawn="1"/>
        </p:nvGrpSpPr>
        <p:grpSpPr>
          <a:xfrm>
            <a:off x="-76200" y="9463082"/>
            <a:ext cx="18262407" cy="823918"/>
            <a:chOff x="0" y="0"/>
            <a:chExt cx="24349875" cy="1098558"/>
          </a:xfrm>
        </p:grpSpPr>
        <p:pic>
          <p:nvPicPr>
            <p:cNvPr id="10" name="Picture 11">
              <a:extLst>
                <a:ext uri="{FF2B5EF4-FFF2-40B4-BE49-F238E27FC236}">
                  <a16:creationId xmlns:a16="http://schemas.microsoft.com/office/drawing/2014/main" id="{1BBDBFB8-5B9E-77BC-6A87-3E9253E76C98}"/>
                </a:ext>
              </a:extLst>
            </p:cNvPr>
            <p:cNvPicPr>
              <a:picLocks noChangeAspect="1"/>
            </p:cNvPicPr>
            <p:nvPr/>
          </p:nvPicPr>
          <p:blipFill>
            <a:blip r:embed="rId7"/>
            <a:srcRect/>
            <a:stretch>
              <a:fillRect/>
            </a:stretch>
          </p:blipFill>
          <p:spPr>
            <a:xfrm>
              <a:off x="19745998" y="333503"/>
              <a:ext cx="3062161" cy="428702"/>
            </a:xfrm>
            <a:prstGeom prst="rect">
              <a:avLst/>
            </a:prstGeom>
          </p:spPr>
        </p:pic>
        <p:pic>
          <p:nvPicPr>
            <p:cNvPr id="11" name="Picture 12">
              <a:extLst>
                <a:ext uri="{FF2B5EF4-FFF2-40B4-BE49-F238E27FC236}">
                  <a16:creationId xmlns:a16="http://schemas.microsoft.com/office/drawing/2014/main" id="{8D5E9314-D9A6-3D93-089F-5EA6874C5887}"/>
                </a:ext>
              </a:extLst>
            </p:cNvPr>
            <p:cNvPicPr>
              <a:picLocks noChangeAspect="1"/>
            </p:cNvPicPr>
            <p:nvPr/>
          </p:nvPicPr>
          <p:blipFill>
            <a:blip r:embed="rId8"/>
            <a:srcRect l="74376"/>
            <a:stretch>
              <a:fillRect/>
            </a:stretch>
          </p:blipFill>
          <p:spPr>
            <a:xfrm>
              <a:off x="23224679" y="265533"/>
              <a:ext cx="1125197" cy="762997"/>
            </a:xfrm>
            <a:prstGeom prst="rect">
              <a:avLst/>
            </a:prstGeom>
          </p:spPr>
        </p:pic>
        <p:pic>
          <p:nvPicPr>
            <p:cNvPr id="12" name="Picture 13">
              <a:extLst>
                <a:ext uri="{FF2B5EF4-FFF2-40B4-BE49-F238E27FC236}">
                  <a16:creationId xmlns:a16="http://schemas.microsoft.com/office/drawing/2014/main" id="{54EC3A51-CEE9-0A86-A90A-97B913B9B5A2}"/>
                </a:ext>
              </a:extLst>
            </p:cNvPr>
            <p:cNvPicPr>
              <a:picLocks noChangeAspect="1"/>
            </p:cNvPicPr>
            <p:nvPr/>
          </p:nvPicPr>
          <p:blipFill>
            <a:blip r:embed="rId9"/>
            <a:srcRect/>
            <a:stretch>
              <a:fillRect/>
            </a:stretch>
          </p:blipFill>
          <p:spPr>
            <a:xfrm>
              <a:off x="0" y="25316"/>
              <a:ext cx="2872305" cy="1045077"/>
            </a:xfrm>
            <a:prstGeom prst="rect">
              <a:avLst/>
            </a:prstGeom>
          </p:spPr>
        </p:pic>
        <p:pic>
          <p:nvPicPr>
            <p:cNvPr id="13" name="Picture 14">
              <a:extLst>
                <a:ext uri="{FF2B5EF4-FFF2-40B4-BE49-F238E27FC236}">
                  <a16:creationId xmlns:a16="http://schemas.microsoft.com/office/drawing/2014/main" id="{B3AE0050-1DA6-9BF4-587D-6F83234307B3}"/>
                </a:ext>
              </a:extLst>
            </p:cNvPr>
            <p:cNvPicPr>
              <a:picLocks noChangeAspect="1"/>
            </p:cNvPicPr>
            <p:nvPr/>
          </p:nvPicPr>
          <p:blipFill>
            <a:blip r:embed="rId10"/>
            <a:srcRect/>
            <a:stretch>
              <a:fillRect/>
            </a:stretch>
          </p:blipFill>
          <p:spPr>
            <a:xfrm>
              <a:off x="2969683" y="25316"/>
              <a:ext cx="2477071" cy="1003214"/>
            </a:xfrm>
            <a:prstGeom prst="rect">
              <a:avLst/>
            </a:prstGeom>
          </p:spPr>
        </p:pic>
        <p:pic>
          <p:nvPicPr>
            <p:cNvPr id="14" name="Picture 15">
              <a:extLst>
                <a:ext uri="{FF2B5EF4-FFF2-40B4-BE49-F238E27FC236}">
                  <a16:creationId xmlns:a16="http://schemas.microsoft.com/office/drawing/2014/main" id="{B9C7E4C5-F0A7-839E-A81A-66CF508F5752}"/>
                </a:ext>
              </a:extLst>
            </p:cNvPr>
            <p:cNvPicPr>
              <a:picLocks noChangeAspect="1"/>
            </p:cNvPicPr>
            <p:nvPr/>
          </p:nvPicPr>
          <p:blipFill>
            <a:blip r:embed="rId11"/>
            <a:srcRect/>
            <a:stretch>
              <a:fillRect/>
            </a:stretch>
          </p:blipFill>
          <p:spPr>
            <a:xfrm>
              <a:off x="5678306" y="232991"/>
              <a:ext cx="4120599" cy="566582"/>
            </a:xfrm>
            <a:prstGeom prst="rect">
              <a:avLst/>
            </a:prstGeom>
          </p:spPr>
        </p:pic>
        <p:pic>
          <p:nvPicPr>
            <p:cNvPr id="15" name="Picture 16">
              <a:extLst>
                <a:ext uri="{FF2B5EF4-FFF2-40B4-BE49-F238E27FC236}">
                  <a16:creationId xmlns:a16="http://schemas.microsoft.com/office/drawing/2014/main" id="{10D02139-4848-5AE1-2673-113945644D2B}"/>
                </a:ext>
              </a:extLst>
            </p:cNvPr>
            <p:cNvPicPr>
              <a:picLocks noChangeAspect="1"/>
            </p:cNvPicPr>
            <p:nvPr/>
          </p:nvPicPr>
          <p:blipFill>
            <a:blip r:embed="rId12"/>
            <a:srcRect/>
            <a:stretch>
              <a:fillRect/>
            </a:stretch>
          </p:blipFill>
          <p:spPr>
            <a:xfrm>
              <a:off x="10093433" y="153528"/>
              <a:ext cx="3362455" cy="678796"/>
            </a:xfrm>
            <a:prstGeom prst="rect">
              <a:avLst/>
            </a:prstGeom>
          </p:spPr>
        </p:pic>
        <p:pic>
          <p:nvPicPr>
            <p:cNvPr id="16" name="Picture 17">
              <a:extLst>
                <a:ext uri="{FF2B5EF4-FFF2-40B4-BE49-F238E27FC236}">
                  <a16:creationId xmlns:a16="http://schemas.microsoft.com/office/drawing/2014/main" id="{E6D48CDA-3ADC-D7AE-99E6-079AF88D337A}"/>
                </a:ext>
              </a:extLst>
            </p:cNvPr>
            <p:cNvPicPr>
              <a:picLocks noChangeAspect="1"/>
            </p:cNvPicPr>
            <p:nvPr/>
          </p:nvPicPr>
          <p:blipFill>
            <a:blip r:embed="rId13"/>
            <a:srcRect/>
            <a:stretch>
              <a:fillRect/>
            </a:stretch>
          </p:blipFill>
          <p:spPr>
            <a:xfrm>
              <a:off x="13725472" y="25316"/>
              <a:ext cx="1421271" cy="928436"/>
            </a:xfrm>
            <a:prstGeom prst="rect">
              <a:avLst/>
            </a:prstGeom>
          </p:spPr>
        </p:pic>
        <p:pic>
          <p:nvPicPr>
            <p:cNvPr id="17" name="Picture 18">
              <a:extLst>
                <a:ext uri="{FF2B5EF4-FFF2-40B4-BE49-F238E27FC236}">
                  <a16:creationId xmlns:a16="http://schemas.microsoft.com/office/drawing/2014/main" id="{0130E6CE-1777-DB04-EF03-AEE859DA5CE2}"/>
                </a:ext>
              </a:extLst>
            </p:cNvPr>
            <p:cNvPicPr>
              <a:picLocks noChangeAspect="1"/>
            </p:cNvPicPr>
            <p:nvPr/>
          </p:nvPicPr>
          <p:blipFill>
            <a:blip r:embed="rId14"/>
            <a:srcRect l="4480" r="4889" b="1437"/>
            <a:stretch>
              <a:fillRect/>
            </a:stretch>
          </p:blipFill>
          <p:spPr>
            <a:xfrm>
              <a:off x="15418571" y="0"/>
              <a:ext cx="2638168" cy="979068"/>
            </a:xfrm>
            <a:prstGeom prst="rect">
              <a:avLst/>
            </a:prstGeom>
          </p:spPr>
        </p:pic>
        <p:pic>
          <p:nvPicPr>
            <p:cNvPr id="18" name="Picture 19">
              <a:extLst>
                <a:ext uri="{FF2B5EF4-FFF2-40B4-BE49-F238E27FC236}">
                  <a16:creationId xmlns:a16="http://schemas.microsoft.com/office/drawing/2014/main" id="{59F0933A-DA93-EA86-5490-395189E87665}"/>
                </a:ext>
              </a:extLst>
            </p:cNvPr>
            <p:cNvPicPr>
              <a:picLocks noChangeAspect="1"/>
            </p:cNvPicPr>
            <p:nvPr/>
          </p:nvPicPr>
          <p:blipFill>
            <a:blip r:embed="rId15"/>
            <a:srcRect/>
            <a:stretch>
              <a:fillRect/>
            </a:stretch>
          </p:blipFill>
          <p:spPr>
            <a:xfrm>
              <a:off x="18391706" y="25316"/>
              <a:ext cx="1051777" cy="1073242"/>
            </a:xfrm>
            <a:prstGeom prst="rect">
              <a:avLst/>
            </a:prstGeom>
          </p:spPr>
        </p:pic>
        <p:sp>
          <p:nvSpPr>
            <p:cNvPr id="19" name="TextBox 20">
              <a:extLst>
                <a:ext uri="{FF2B5EF4-FFF2-40B4-BE49-F238E27FC236}">
                  <a16:creationId xmlns:a16="http://schemas.microsoft.com/office/drawing/2014/main" id="{C5426546-135D-BBE3-6160-2BCF5376108C}"/>
                </a:ext>
              </a:extLst>
            </p:cNvPr>
            <p:cNvSpPr txBox="1"/>
            <p:nvPr/>
          </p:nvSpPr>
          <p:spPr>
            <a:xfrm>
              <a:off x="23224679" y="48130"/>
              <a:ext cx="1125197" cy="191747"/>
            </a:xfrm>
            <a:prstGeom prst="rect">
              <a:avLst/>
            </a:prstGeom>
          </p:spPr>
          <p:txBody>
            <a:bodyPr lIns="0" tIns="0" rIns="0" bIns="0" rtlCol="0" anchor="t">
              <a:spAutoFit/>
            </a:bodyPr>
            <a:lstStyle/>
            <a:p>
              <a:pPr>
                <a:lnSpc>
                  <a:spcPts val="1259"/>
                </a:lnSpc>
              </a:pPr>
              <a:r>
                <a:rPr lang="en-US" sz="899">
                  <a:solidFill>
                    <a:srgbClr val="000000"/>
                  </a:solidFill>
                  <a:latin typeface="Open Sans Light Bold"/>
                </a:rPr>
                <a:t>GA   101004366</a:t>
              </a:r>
            </a:p>
          </p:txBody>
        </p:sp>
      </p:grpSp>
    </p:spTree>
  </p:cSld>
  <p:clrMap bg1="lt1" tx1="dk1" bg2="lt2" tx2="dk2" accent1="accent1" accent2="accent2" accent3="accent3" accent4="accent4" accent5="accent5" accent6="accent6" hlink="hlink" folHlink="folHlink"/>
  <p:sldLayoutIdLst>
    <p:sldLayoutId id="2147483655" r:id="rId1"/>
    <p:sldLayoutId id="2147483656" r:id="rId2"/>
    <p:sldLayoutId id="2147483671" r:id="rId3"/>
    <p:sldLayoutId id="2147483669" r:id="rId4"/>
    <p:sldLayoutId id="2147483670" r:id="rId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0492995-4D26-A474-420A-C540A38874A7}"/>
              </a:ext>
            </a:extLst>
          </p:cNvPr>
          <p:cNvSpPr>
            <a:spLocks noGrp="1"/>
          </p:cNvSpPr>
          <p:nvPr>
            <p:ph type="title"/>
          </p:nvPr>
        </p:nvSpPr>
        <p:spPr/>
        <p:txBody>
          <a:bodyPr/>
          <a:lstStyle/>
          <a:p>
            <a:endParaRPr lang="en-GB"/>
          </a:p>
        </p:txBody>
      </p:sp>
    </p:spTree>
    <p:extLst>
      <p:ext uri="{BB962C8B-B14F-4D97-AF65-F5344CB8AC3E}">
        <p14:creationId xmlns:p14="http://schemas.microsoft.com/office/powerpoint/2010/main" val="32729877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B3CA952-80F1-DE45-5DAD-06BB23D47790}"/>
              </a:ext>
            </a:extLst>
          </p:cNvPr>
          <p:cNvSpPr>
            <a:spLocks noGrp="1"/>
          </p:cNvSpPr>
          <p:nvPr>
            <p:ph type="title"/>
          </p:nvPr>
        </p:nvSpPr>
        <p:spPr/>
        <p:txBody>
          <a:bodyPr/>
          <a:lstStyle/>
          <a:p>
            <a:endParaRPr lang="en-GB"/>
          </a:p>
        </p:txBody>
      </p:sp>
      <p:sp>
        <p:nvSpPr>
          <p:cNvPr id="7" name="Content Placeholder 6">
            <a:extLst>
              <a:ext uri="{FF2B5EF4-FFF2-40B4-BE49-F238E27FC236}">
                <a16:creationId xmlns:a16="http://schemas.microsoft.com/office/drawing/2014/main" id="{CBBA4A33-8668-EE88-F83A-0CB2DFC943CA}"/>
              </a:ext>
            </a:extLst>
          </p:cNvPr>
          <p:cNvSpPr>
            <a:spLocks noGrp="1"/>
          </p:cNvSpPr>
          <p:nvPr>
            <p:ph sz="half" idx="1"/>
          </p:nvPr>
        </p:nvSpPr>
        <p:spPr/>
        <p:txBody>
          <a:bodyPr/>
          <a:lstStyle/>
          <a:p>
            <a:endParaRPr lang="en-GB"/>
          </a:p>
        </p:txBody>
      </p:sp>
    </p:spTree>
    <p:extLst>
      <p:ext uri="{BB962C8B-B14F-4D97-AF65-F5344CB8AC3E}">
        <p14:creationId xmlns:p14="http://schemas.microsoft.com/office/powerpoint/2010/main" val="35075899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4CC9EE-32DF-A4D9-5A27-0337977BE752}"/>
              </a:ext>
            </a:extLst>
          </p:cNvPr>
          <p:cNvSpPr>
            <a:spLocks noGrp="1"/>
          </p:cNvSpPr>
          <p:nvPr>
            <p:ph type="title"/>
          </p:nvPr>
        </p:nvSpPr>
        <p:spPr/>
        <p:txBody>
          <a:bodyPr/>
          <a:lstStyle/>
          <a:p>
            <a:endParaRPr lang="en-GB"/>
          </a:p>
        </p:txBody>
      </p:sp>
    </p:spTree>
    <p:extLst>
      <p:ext uri="{BB962C8B-B14F-4D97-AF65-F5344CB8AC3E}">
        <p14:creationId xmlns:p14="http://schemas.microsoft.com/office/powerpoint/2010/main" val="23740686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457190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37751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2013</TotalTime>
  <Words>0</Words>
  <Application>Microsoft Office PowerPoint</Application>
  <PresentationFormat>Custom</PresentationFormat>
  <Paragraphs>0</Paragraphs>
  <Slides>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Arial</vt:lpstr>
      <vt:lpstr>Montserrat Light</vt:lpstr>
      <vt:lpstr>Calibri</vt:lpstr>
      <vt:lpstr>Open Sans Light Bold</vt:lpstr>
      <vt:lpstr>Bebas Neue Bold</vt: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ASPIRE presentation template</dc:title>
  <cp:lastModifiedBy>Danae Bournou</cp:lastModifiedBy>
  <cp:revision>9</cp:revision>
  <dcterms:created xsi:type="dcterms:W3CDTF">2006-08-16T00:00:00Z</dcterms:created>
  <dcterms:modified xsi:type="dcterms:W3CDTF">2022-06-14T06:53:58Z</dcterms:modified>
  <dc:identifier>DAFDVe9Nba4</dc:identifier>
</cp:coreProperties>
</file>